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قولوا للصديق خير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قولوا للصديق خير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ربك </a:t>
            </a:r>
            <a:r>
              <a:rPr lang="ar-EG" sz="7200" b="1" dirty="0" smtClean="0"/>
              <a:t>في </a:t>
            </a:r>
            <a:r>
              <a:rPr lang="ar-EG" sz="7200" b="1" dirty="0" err="1" smtClean="0"/>
              <a:t>إيديه</a:t>
            </a:r>
            <a:r>
              <a:rPr lang="ar-EG" sz="7200" b="1" dirty="0" smtClean="0"/>
              <a:t> السلطان</a:t>
            </a:r>
            <a:br>
              <a:rPr lang="ar-EG" sz="7200" b="1" dirty="0" smtClean="0"/>
            </a:br>
            <a:r>
              <a:rPr lang="ar-EG" sz="7200" b="1" dirty="0" smtClean="0"/>
              <a:t>مهما إن كان الأمر خطير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تحت </a:t>
            </a:r>
            <a:r>
              <a:rPr lang="ar-EG" sz="7200" b="1" dirty="0" smtClean="0"/>
              <a:t>جناح الرب أمان)2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باعت حالًا </a:t>
            </a:r>
            <a:r>
              <a:rPr lang="ar-EG" sz="7200" b="1" dirty="0" smtClean="0">
                <a:solidFill>
                  <a:srgbClr val="00582A"/>
                </a:solidFill>
              </a:rPr>
              <a:t>تلغراف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بيقولك</a:t>
            </a:r>
            <a:r>
              <a:rPr lang="ar-EG" sz="7200" b="1" dirty="0" smtClean="0">
                <a:solidFill>
                  <a:srgbClr val="00582A"/>
                </a:solidFill>
              </a:rPr>
              <a:t> ليه يا </a:t>
            </a:r>
            <a:r>
              <a:rPr lang="ar-EG" sz="7200" b="1" dirty="0" err="1" smtClean="0">
                <a:solidFill>
                  <a:srgbClr val="00582A"/>
                </a:solidFill>
              </a:rPr>
              <a:t>إبني</a:t>
            </a:r>
            <a:r>
              <a:rPr lang="ar-EG" sz="7200" b="1" dirty="0" smtClean="0">
                <a:solidFill>
                  <a:srgbClr val="00582A"/>
                </a:solidFill>
              </a:rPr>
              <a:t> تخاف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دا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r>
              <a:rPr lang="ar-EG" sz="7200" b="1" dirty="0" smtClean="0">
                <a:solidFill>
                  <a:srgbClr val="00582A"/>
                </a:solidFill>
              </a:rPr>
              <a:t> رعية في وسط خراف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(هي </a:t>
            </a:r>
            <a:r>
              <a:rPr lang="ar-EG" sz="7200" b="1" dirty="0" smtClean="0">
                <a:solidFill>
                  <a:srgbClr val="00582A"/>
                </a:solidFill>
              </a:rPr>
              <a:t>قطيعي اللي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باحميه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</a:t>
            </a:r>
          </a:p>
          <a:p>
            <a:pPr algn="ctr" rtl="1"/>
            <a:r>
              <a:rPr lang="ar-EG" sz="7200" b="1" dirty="0" smtClean="0"/>
              <a:t>(قولوا للصديق رنم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وإرفع</a:t>
            </a:r>
            <a:r>
              <a:rPr lang="ar-EG" sz="7200" b="1" dirty="0" smtClean="0"/>
              <a:t> </a:t>
            </a:r>
            <a:r>
              <a:rPr lang="ar-EG" sz="7200" b="1" dirty="0" smtClean="0"/>
              <a:t>رأسك كده فرحان</a:t>
            </a:r>
            <a:br>
              <a:rPr lang="ar-EG" sz="7200" b="1" dirty="0" smtClean="0"/>
            </a:br>
            <a:r>
              <a:rPr lang="ar-EG" sz="7200" b="1" dirty="0" smtClean="0"/>
              <a:t>تحت صليبك لو متألم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فجر </a:t>
            </a:r>
            <a:r>
              <a:rPr lang="ar-EG" sz="7200" b="1" dirty="0" smtClean="0"/>
              <a:t>قيامتك بكره يبان)2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باعت حالًا </a:t>
            </a:r>
            <a:r>
              <a:rPr lang="ar-EG" sz="7200" b="1" dirty="0" smtClean="0">
                <a:solidFill>
                  <a:srgbClr val="00582A"/>
                </a:solidFill>
              </a:rPr>
              <a:t>تلغراف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بيقولك</a:t>
            </a:r>
            <a:r>
              <a:rPr lang="ar-EG" sz="7200" b="1" dirty="0" smtClean="0">
                <a:solidFill>
                  <a:srgbClr val="00582A"/>
                </a:solidFill>
              </a:rPr>
              <a:t> ليه يا </a:t>
            </a:r>
            <a:r>
              <a:rPr lang="ar-EG" sz="7200" b="1" dirty="0" err="1" smtClean="0">
                <a:solidFill>
                  <a:srgbClr val="00582A"/>
                </a:solidFill>
              </a:rPr>
              <a:t>إبني</a:t>
            </a:r>
            <a:r>
              <a:rPr lang="ar-EG" sz="7200" b="1" dirty="0" smtClean="0">
                <a:solidFill>
                  <a:srgbClr val="00582A"/>
                </a:solidFill>
              </a:rPr>
              <a:t> تخاف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دا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r>
              <a:rPr lang="ar-EG" sz="7200" b="1" dirty="0" smtClean="0">
                <a:solidFill>
                  <a:srgbClr val="00582A"/>
                </a:solidFill>
              </a:rPr>
              <a:t> رعية في وسط خراف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(هي </a:t>
            </a:r>
            <a:r>
              <a:rPr lang="ar-EG" sz="7200" b="1" dirty="0" smtClean="0">
                <a:solidFill>
                  <a:srgbClr val="00582A"/>
                </a:solidFill>
              </a:rPr>
              <a:t>قطيعي اللي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باحميه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</a:t>
            </a:r>
          </a:p>
          <a:p>
            <a:pPr algn="ctr" rtl="1"/>
            <a:r>
              <a:rPr lang="ar-EG" sz="7200" b="1" dirty="0" smtClean="0"/>
              <a:t>(قولوا للصديق عود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واتذكر</a:t>
            </a:r>
            <a:r>
              <a:rPr lang="ar-EG" sz="7200" b="1" dirty="0" smtClean="0"/>
              <a:t> </a:t>
            </a:r>
            <a:r>
              <a:rPr lang="ar-EG" sz="7200" b="1" dirty="0" smtClean="0"/>
              <a:t>ماضي الإحسان</a:t>
            </a:r>
            <a:br>
              <a:rPr lang="ar-EG" sz="7200" b="1" dirty="0" smtClean="0"/>
            </a:br>
            <a:r>
              <a:rPr lang="ar-EG" sz="7200" b="1" dirty="0" smtClean="0"/>
              <a:t>هل من مرة </a:t>
            </a:r>
            <a:r>
              <a:rPr lang="ar-EG" sz="7200" b="1" dirty="0" err="1" smtClean="0"/>
              <a:t>اتمنع</a:t>
            </a:r>
            <a:r>
              <a:rPr lang="ar-EG" sz="7200" b="1" dirty="0" smtClean="0"/>
              <a:t> الجود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أو </a:t>
            </a:r>
            <a:r>
              <a:rPr lang="ar-EG" sz="7200" b="1" dirty="0" smtClean="0"/>
              <a:t>بيت في يوم جوعان)2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باعت حالًا </a:t>
            </a:r>
            <a:r>
              <a:rPr lang="ar-EG" sz="7200" b="1" dirty="0" smtClean="0">
                <a:solidFill>
                  <a:srgbClr val="00582A"/>
                </a:solidFill>
              </a:rPr>
              <a:t>تلغراف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بيقولك</a:t>
            </a:r>
            <a:r>
              <a:rPr lang="ar-EG" sz="7200" b="1" dirty="0" smtClean="0">
                <a:solidFill>
                  <a:srgbClr val="00582A"/>
                </a:solidFill>
              </a:rPr>
              <a:t> ليه يا </a:t>
            </a:r>
            <a:r>
              <a:rPr lang="ar-EG" sz="7200" b="1" dirty="0" err="1" smtClean="0">
                <a:solidFill>
                  <a:srgbClr val="00582A"/>
                </a:solidFill>
              </a:rPr>
              <a:t>إبني</a:t>
            </a:r>
            <a:r>
              <a:rPr lang="ar-EG" sz="7200" b="1" dirty="0" smtClean="0">
                <a:solidFill>
                  <a:srgbClr val="00582A"/>
                </a:solidFill>
              </a:rPr>
              <a:t> تخاف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دا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r>
              <a:rPr lang="ar-EG" sz="7200" b="1" dirty="0" smtClean="0">
                <a:solidFill>
                  <a:srgbClr val="00582A"/>
                </a:solidFill>
              </a:rPr>
              <a:t> رعية في وسط خراف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(هي </a:t>
            </a:r>
            <a:r>
              <a:rPr lang="ar-EG" sz="7200" b="1" dirty="0" smtClean="0">
                <a:solidFill>
                  <a:srgbClr val="00582A"/>
                </a:solidFill>
              </a:rPr>
              <a:t>قطيعي اللي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باحميه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4-</a:t>
            </a:r>
          </a:p>
          <a:p>
            <a:pPr algn="ctr" rtl="1"/>
            <a:r>
              <a:rPr lang="ar-EG" sz="7200" b="1" dirty="0" smtClean="0"/>
              <a:t>(قولوا للصديق خير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وانت</a:t>
            </a:r>
            <a:r>
              <a:rPr lang="ar-EG" sz="7200" b="1" dirty="0" smtClean="0"/>
              <a:t> </a:t>
            </a:r>
            <a:r>
              <a:rPr lang="ar-EG" sz="7200" b="1" dirty="0" smtClean="0"/>
              <a:t>ف مرضك أو تعبان</a:t>
            </a:r>
            <a:br>
              <a:rPr lang="ar-EG" sz="7200" b="1" dirty="0" smtClean="0"/>
            </a:br>
            <a:r>
              <a:rPr lang="ar-EG" sz="7200" b="1" dirty="0" smtClean="0"/>
              <a:t>ظرفك لو كان صعب مرير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شوف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الخير </a:t>
            </a:r>
            <a:r>
              <a:rPr lang="ar-EG" sz="7200" b="1" dirty="0" err="1" smtClean="0"/>
              <a:t>جوة</a:t>
            </a:r>
            <a:r>
              <a:rPr lang="ar-EG" sz="7200" b="1" dirty="0" smtClean="0"/>
              <a:t> الإيمان)2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باعت حالًا </a:t>
            </a:r>
            <a:r>
              <a:rPr lang="ar-EG" sz="7200" b="1" dirty="0" smtClean="0">
                <a:solidFill>
                  <a:srgbClr val="00582A"/>
                </a:solidFill>
              </a:rPr>
              <a:t>تلغراف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بيقولك</a:t>
            </a:r>
            <a:r>
              <a:rPr lang="ar-EG" sz="7200" b="1" dirty="0" smtClean="0">
                <a:solidFill>
                  <a:srgbClr val="00582A"/>
                </a:solidFill>
              </a:rPr>
              <a:t> ليه يا </a:t>
            </a:r>
            <a:r>
              <a:rPr lang="ar-EG" sz="7200" b="1" dirty="0" err="1" smtClean="0">
                <a:solidFill>
                  <a:srgbClr val="00582A"/>
                </a:solidFill>
              </a:rPr>
              <a:t>إبني</a:t>
            </a:r>
            <a:r>
              <a:rPr lang="ar-EG" sz="7200" b="1" dirty="0" smtClean="0">
                <a:solidFill>
                  <a:srgbClr val="00582A"/>
                </a:solidFill>
              </a:rPr>
              <a:t> تخاف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دا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r>
              <a:rPr lang="ar-EG" sz="7200" b="1" dirty="0" smtClean="0">
                <a:solidFill>
                  <a:srgbClr val="00582A"/>
                </a:solidFill>
              </a:rPr>
              <a:t> رعية في وسط خراف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(هي </a:t>
            </a:r>
            <a:r>
              <a:rPr lang="ar-EG" sz="7200" b="1" dirty="0" smtClean="0">
                <a:solidFill>
                  <a:srgbClr val="00582A"/>
                </a:solidFill>
              </a:rPr>
              <a:t>قطيعي اللي أنا </a:t>
            </a:r>
            <a:r>
              <a:rPr lang="ar-EG" sz="7200" b="1" dirty="0" err="1" smtClean="0">
                <a:solidFill>
                  <a:srgbClr val="00582A"/>
                </a:solidFill>
              </a:rPr>
              <a:t>باحميه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88</Words>
  <Application>Microsoft Office PowerPoint</Application>
  <PresentationFormat>عرض على الشاشة (3:4)‏</PresentationFormat>
  <Paragraphs>40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2022-05-14T09:29:26Z</dcterms:modified>
</cp:coreProperties>
</file>