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قوموا </a:t>
            </a:r>
            <a:r>
              <a:rPr lang="ar-EG" sz="7200" b="1" dirty="0" err="1" smtClean="0"/>
              <a:t>نرنم</a:t>
            </a:r>
            <a:r>
              <a:rPr lang="ar-EG" sz="7200" b="1" dirty="0" smtClean="0"/>
              <a:t> ليسوع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قوموا </a:t>
            </a:r>
            <a:r>
              <a:rPr lang="ar-EG" sz="8000" b="1" dirty="0" err="1" smtClean="0">
                <a:solidFill>
                  <a:srgbClr val="00582A"/>
                </a:solidFill>
              </a:rPr>
              <a:t>نرنّم</a:t>
            </a:r>
            <a:r>
              <a:rPr lang="ar-EG" sz="8000" b="1" dirty="0" smtClean="0">
                <a:solidFill>
                  <a:srgbClr val="00582A"/>
                </a:solidFill>
              </a:rPr>
              <a:t>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الملك </a:t>
            </a:r>
            <a:r>
              <a:rPr lang="ar-EG" sz="8000" b="1" dirty="0" smtClean="0">
                <a:solidFill>
                  <a:srgbClr val="00582A"/>
                </a:solidFill>
              </a:rPr>
              <a:t>وربّ القوّات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خلّوا </a:t>
            </a:r>
            <a:r>
              <a:rPr lang="ar-EG" sz="8000" b="1" dirty="0" smtClean="0">
                <a:solidFill>
                  <a:srgbClr val="00582A"/>
                </a:solidFill>
              </a:rPr>
              <a:t>التسبيح مرفوع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عالأرض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وبالسموات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err="1" smtClean="0"/>
              <a:t>مين</a:t>
            </a:r>
            <a:r>
              <a:rPr lang="ar-EG" sz="8000" b="1" dirty="0" smtClean="0"/>
              <a:t> مثلك يا يسوع بجمالك </a:t>
            </a:r>
            <a:r>
              <a:rPr lang="ar-EG" sz="8000" b="1" dirty="0" err="1" smtClean="0"/>
              <a:t>إسمك</a:t>
            </a:r>
            <a:r>
              <a:rPr lang="ar-EG" sz="8000" b="1" dirty="0" smtClean="0"/>
              <a:t> رائع، عالي جلالك الغالي </a:t>
            </a:r>
            <a:r>
              <a:rPr lang="ar-EG" sz="8000" b="1" dirty="0" err="1" smtClean="0"/>
              <a:t>بيرخص</a:t>
            </a:r>
            <a:r>
              <a:rPr lang="ar-EG" sz="8000" b="1" dirty="0" smtClean="0"/>
              <a:t> كرمالك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أنت </a:t>
            </a:r>
            <a:r>
              <a:rPr lang="ar-EG" sz="8000" b="1" dirty="0" smtClean="0"/>
              <a:t>يا نبع البركات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قوموا </a:t>
            </a:r>
            <a:r>
              <a:rPr lang="ar-EG" sz="8000" b="1" dirty="0" err="1" smtClean="0">
                <a:solidFill>
                  <a:srgbClr val="00582A"/>
                </a:solidFill>
              </a:rPr>
              <a:t>نرنّم</a:t>
            </a:r>
            <a:r>
              <a:rPr lang="ar-EG" sz="8000" b="1" dirty="0" smtClean="0">
                <a:solidFill>
                  <a:srgbClr val="00582A"/>
                </a:solidFill>
              </a:rPr>
              <a:t>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الملك </a:t>
            </a:r>
            <a:r>
              <a:rPr lang="ar-EG" sz="8000" b="1" dirty="0" smtClean="0">
                <a:solidFill>
                  <a:srgbClr val="00582A"/>
                </a:solidFill>
              </a:rPr>
              <a:t>وربّ القوّات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خلّوا </a:t>
            </a:r>
            <a:r>
              <a:rPr lang="ar-EG" sz="8000" b="1" dirty="0" smtClean="0">
                <a:solidFill>
                  <a:srgbClr val="00582A"/>
                </a:solidFill>
              </a:rPr>
              <a:t>التسبيح مرفوع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عالأرض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وبالسموات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52804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>العالم فكره يكَتِّفنا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بجوعه </a:t>
            </a:r>
            <a:r>
              <a:rPr lang="ar-EG" sz="8000" b="1" dirty="0" smtClean="0"/>
              <a:t>وعطشه ويخوّفنا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بَعدو جاهل </a:t>
            </a:r>
            <a:r>
              <a:rPr lang="ar-EG" sz="8000" b="1" dirty="0" smtClean="0"/>
              <a:t>ما </a:t>
            </a:r>
            <a:r>
              <a:rPr lang="ar-EG" sz="8000" b="1" dirty="0" err="1" smtClean="0"/>
              <a:t>بيعرفنا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عنّا معين </a:t>
            </a:r>
            <a:r>
              <a:rPr lang="ar-EG" sz="8000" b="1" dirty="0" smtClean="0"/>
              <a:t>في الأزمات 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قوموا </a:t>
            </a:r>
            <a:r>
              <a:rPr lang="ar-EG" sz="8000" b="1" dirty="0" err="1" smtClean="0">
                <a:solidFill>
                  <a:srgbClr val="00582A"/>
                </a:solidFill>
              </a:rPr>
              <a:t>نرنّم</a:t>
            </a:r>
            <a:r>
              <a:rPr lang="ar-EG" sz="8000" b="1" dirty="0" smtClean="0">
                <a:solidFill>
                  <a:srgbClr val="00582A"/>
                </a:solidFill>
              </a:rPr>
              <a:t>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الملك </a:t>
            </a:r>
            <a:r>
              <a:rPr lang="ar-EG" sz="8000" b="1" dirty="0" smtClean="0">
                <a:solidFill>
                  <a:srgbClr val="00582A"/>
                </a:solidFill>
              </a:rPr>
              <a:t>وربّ القوّات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خلّوا </a:t>
            </a:r>
            <a:r>
              <a:rPr lang="ar-EG" sz="8000" b="1" dirty="0" smtClean="0">
                <a:solidFill>
                  <a:srgbClr val="00582A"/>
                </a:solidFill>
              </a:rPr>
              <a:t>التسبيح مرفوع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عالأرض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وبالسموات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>كلّ الخليقة </a:t>
            </a:r>
            <a:r>
              <a:rPr lang="ar-EG" sz="8000" b="1" dirty="0" err="1" smtClean="0"/>
              <a:t>بتهتفلك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قدّوس </a:t>
            </a:r>
            <a:r>
              <a:rPr lang="ar-EG" sz="8000" b="1" dirty="0" smtClean="0"/>
              <a:t>يا يسوع </a:t>
            </a:r>
            <a:r>
              <a:rPr lang="ar-EG" sz="8000" b="1" dirty="0" err="1" smtClean="0"/>
              <a:t>وبيلبقلك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عجّل </a:t>
            </a:r>
            <a:r>
              <a:rPr lang="ar-EG" sz="8000" b="1" dirty="0" err="1" smtClean="0"/>
              <a:t>تعا</a:t>
            </a:r>
            <a:r>
              <a:rPr lang="ar-EG" sz="8000" b="1" dirty="0" smtClean="0"/>
              <a:t> شعبك مشتاق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تجي</a:t>
            </a:r>
            <a:r>
              <a:rPr lang="ar-EG" sz="8000" b="1" dirty="0" smtClean="0"/>
              <a:t> تملك على </a:t>
            </a:r>
            <a:r>
              <a:rPr lang="ar-EG" sz="8000" b="1" dirty="0" err="1" smtClean="0"/>
              <a:t>ربوات</a:t>
            </a: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قوموا </a:t>
            </a:r>
            <a:r>
              <a:rPr lang="ar-EG" sz="8000" b="1" dirty="0" err="1" smtClean="0">
                <a:solidFill>
                  <a:srgbClr val="00582A"/>
                </a:solidFill>
              </a:rPr>
              <a:t>نرنّم</a:t>
            </a:r>
            <a:r>
              <a:rPr lang="ar-EG" sz="8000" b="1" dirty="0" smtClean="0">
                <a:solidFill>
                  <a:srgbClr val="00582A"/>
                </a:solidFill>
              </a:rPr>
              <a:t>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الملك </a:t>
            </a:r>
            <a:r>
              <a:rPr lang="ar-EG" sz="8000" b="1" dirty="0" smtClean="0">
                <a:solidFill>
                  <a:srgbClr val="00582A"/>
                </a:solidFill>
              </a:rPr>
              <a:t>وربّ القوّات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خلّوا </a:t>
            </a:r>
            <a:r>
              <a:rPr lang="ar-EG" sz="8000" b="1" dirty="0" smtClean="0">
                <a:solidFill>
                  <a:srgbClr val="00582A"/>
                </a:solidFill>
              </a:rPr>
              <a:t>التسبيح مرفوع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عالأرض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وبالسموات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59</Words>
  <Application>Microsoft Office PowerPoint</Application>
  <PresentationFormat>عرض على الشاشة (3:4)‏</PresentationFormat>
  <Paragraphs>31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2022-05-12T09:35:54Z</dcterms:modified>
</cp:coreProperties>
</file>