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95" r:id="rId3"/>
    <p:sldId id="277" r:id="rId4"/>
    <p:sldId id="396" r:id="rId5"/>
    <p:sldId id="397" r:id="rId6"/>
    <p:sldId id="398" r:id="rId7"/>
    <p:sldId id="399" r:id="rId8"/>
    <p:sldId id="400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80" d="100"/>
          <a:sy n="80" d="100"/>
        </p:scale>
        <p:origin x="-750" y="-5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قوموا </a:t>
            </a:r>
            <a:r>
              <a:rPr lang="ar-EG" sz="7200" b="1" dirty="0" err="1" smtClean="0"/>
              <a:t>نرنم</a:t>
            </a:r>
            <a:r>
              <a:rPr lang="ar-EG" sz="7200" b="1" dirty="0" smtClean="0"/>
              <a:t> ليسوع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99596"/>
            <a:ext cx="9982199" cy="10187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القرار: </a:t>
            </a: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قوموا </a:t>
            </a:r>
            <a:r>
              <a:rPr lang="ar-EG" sz="8000" b="1" dirty="0" err="1" smtClean="0">
                <a:solidFill>
                  <a:srgbClr val="00582A"/>
                </a:solidFill>
              </a:rPr>
              <a:t>نرنّم</a:t>
            </a:r>
            <a:r>
              <a:rPr lang="ar-EG" sz="8000" b="1" dirty="0" smtClean="0">
                <a:solidFill>
                  <a:srgbClr val="00582A"/>
                </a:solidFill>
              </a:rPr>
              <a:t> ليسوع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الملك </a:t>
            </a:r>
            <a:r>
              <a:rPr lang="ar-EG" sz="8000" b="1" dirty="0" smtClean="0">
                <a:solidFill>
                  <a:srgbClr val="00582A"/>
                </a:solidFill>
              </a:rPr>
              <a:t>وربّ القوّات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خلّوا </a:t>
            </a:r>
            <a:r>
              <a:rPr lang="ar-EG" sz="8000" b="1" dirty="0" smtClean="0">
                <a:solidFill>
                  <a:srgbClr val="00582A"/>
                </a:solidFill>
              </a:rPr>
              <a:t>التسبيح مرفوع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err="1" smtClean="0">
                <a:solidFill>
                  <a:srgbClr val="00582A"/>
                </a:solidFill>
              </a:rPr>
              <a:t>عالأرض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وبالسموات 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-76200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1-</a:t>
            </a:r>
            <a:br>
              <a:rPr lang="ar-EG" sz="8000" b="1" dirty="0" smtClean="0"/>
            </a:br>
            <a:r>
              <a:rPr lang="ar-EG" sz="8000" b="1" dirty="0" smtClean="0"/>
              <a:t> </a:t>
            </a:r>
            <a:r>
              <a:rPr lang="ar-EG" sz="8000" b="1" dirty="0" err="1" smtClean="0"/>
              <a:t>مين</a:t>
            </a:r>
            <a:r>
              <a:rPr lang="ar-EG" sz="8000" b="1" dirty="0" smtClean="0"/>
              <a:t> مثلك يا يسوع بجمالك </a:t>
            </a:r>
            <a:r>
              <a:rPr lang="ar-EG" sz="8000" b="1" dirty="0" err="1" smtClean="0"/>
              <a:t>إسمك</a:t>
            </a:r>
            <a:r>
              <a:rPr lang="ar-EG" sz="8000" b="1" dirty="0" smtClean="0"/>
              <a:t> رائع، عالي جلالك الغالي </a:t>
            </a:r>
            <a:r>
              <a:rPr lang="ar-EG" sz="8000" b="1" dirty="0" err="1" smtClean="0"/>
              <a:t>بيرخص</a:t>
            </a:r>
            <a:r>
              <a:rPr lang="ar-EG" sz="8000" b="1" dirty="0" smtClean="0"/>
              <a:t> كرمالك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أنت </a:t>
            </a:r>
            <a:r>
              <a:rPr lang="ar-EG" sz="8000" b="1" dirty="0" smtClean="0"/>
              <a:t>يا نبع البركات </a:t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99596"/>
            <a:ext cx="9982199" cy="10187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القرار: </a:t>
            </a: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قوموا </a:t>
            </a:r>
            <a:r>
              <a:rPr lang="ar-EG" sz="8000" b="1" dirty="0" err="1" smtClean="0">
                <a:solidFill>
                  <a:srgbClr val="00582A"/>
                </a:solidFill>
              </a:rPr>
              <a:t>نرنّم</a:t>
            </a:r>
            <a:r>
              <a:rPr lang="ar-EG" sz="8000" b="1" dirty="0" smtClean="0">
                <a:solidFill>
                  <a:srgbClr val="00582A"/>
                </a:solidFill>
              </a:rPr>
              <a:t> ليسوع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الملك </a:t>
            </a:r>
            <a:r>
              <a:rPr lang="ar-EG" sz="8000" b="1" dirty="0" smtClean="0">
                <a:solidFill>
                  <a:srgbClr val="00582A"/>
                </a:solidFill>
              </a:rPr>
              <a:t>وربّ القوّات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خلّوا </a:t>
            </a:r>
            <a:r>
              <a:rPr lang="ar-EG" sz="8000" b="1" dirty="0" smtClean="0">
                <a:solidFill>
                  <a:srgbClr val="00582A"/>
                </a:solidFill>
              </a:rPr>
              <a:t>التسبيح مرفوع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err="1" smtClean="0">
                <a:solidFill>
                  <a:srgbClr val="00582A"/>
                </a:solidFill>
              </a:rPr>
              <a:t>عالأرض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وبالسموات 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-52804"/>
            <a:ext cx="9982199" cy="10187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2-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 </a:t>
            </a:r>
            <a:r>
              <a:rPr lang="ar-EG" sz="8000" b="1" dirty="0" smtClean="0"/>
              <a:t>العالم فكره يكَتِّفنا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بجوعه </a:t>
            </a:r>
            <a:r>
              <a:rPr lang="ar-EG" sz="8000" b="1" dirty="0" smtClean="0"/>
              <a:t>وعطشه ويخوّفنا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بَعدو جاهل </a:t>
            </a:r>
            <a:r>
              <a:rPr lang="ar-EG" sz="8000" b="1" dirty="0" smtClean="0"/>
              <a:t>ما </a:t>
            </a:r>
            <a:r>
              <a:rPr lang="ar-EG" sz="8000" b="1" dirty="0" err="1" smtClean="0"/>
              <a:t>بيعرفنا</a:t>
            </a:r>
            <a:r>
              <a:rPr lang="ar-EG" sz="8000" b="1" dirty="0" smtClean="0"/>
              <a:t> </a:t>
            </a:r>
          </a:p>
          <a:p>
            <a:pPr algn="ctr"/>
            <a:r>
              <a:rPr lang="ar-EG" sz="8000" b="1" dirty="0" smtClean="0"/>
              <a:t>عنّا معين </a:t>
            </a:r>
            <a:r>
              <a:rPr lang="ar-EG" sz="8000" b="1" dirty="0" smtClean="0"/>
              <a:t>في الأزمات </a:t>
            </a:r>
            <a:br>
              <a:rPr lang="ar-EG" sz="8000" b="1" dirty="0" smtClean="0"/>
            </a:br>
            <a:r>
              <a:rPr lang="ar-EG" sz="8000" b="1" dirty="0" smtClean="0"/>
              <a:t> </a:t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99596"/>
            <a:ext cx="9982199" cy="10187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القرار: </a:t>
            </a: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قوموا </a:t>
            </a:r>
            <a:r>
              <a:rPr lang="ar-EG" sz="8000" b="1" dirty="0" err="1" smtClean="0">
                <a:solidFill>
                  <a:srgbClr val="00582A"/>
                </a:solidFill>
              </a:rPr>
              <a:t>نرنّم</a:t>
            </a:r>
            <a:r>
              <a:rPr lang="ar-EG" sz="8000" b="1" dirty="0" smtClean="0">
                <a:solidFill>
                  <a:srgbClr val="00582A"/>
                </a:solidFill>
              </a:rPr>
              <a:t> ليسوع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الملك </a:t>
            </a:r>
            <a:r>
              <a:rPr lang="ar-EG" sz="8000" b="1" dirty="0" smtClean="0">
                <a:solidFill>
                  <a:srgbClr val="00582A"/>
                </a:solidFill>
              </a:rPr>
              <a:t>وربّ القوّات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خلّوا </a:t>
            </a:r>
            <a:r>
              <a:rPr lang="ar-EG" sz="8000" b="1" dirty="0" smtClean="0">
                <a:solidFill>
                  <a:srgbClr val="00582A"/>
                </a:solidFill>
              </a:rPr>
              <a:t>التسبيح مرفوع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err="1" smtClean="0">
                <a:solidFill>
                  <a:srgbClr val="00582A"/>
                </a:solidFill>
              </a:rPr>
              <a:t>عالأرض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وبالسموات 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-76200"/>
            <a:ext cx="9982199" cy="10187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3-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 </a:t>
            </a:r>
            <a:r>
              <a:rPr lang="ar-EG" sz="8000" b="1" dirty="0" smtClean="0"/>
              <a:t>كلّ الخليقة </a:t>
            </a:r>
            <a:r>
              <a:rPr lang="ar-EG" sz="8000" b="1" dirty="0" err="1" smtClean="0"/>
              <a:t>بتهتفلك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قدّوس </a:t>
            </a:r>
            <a:r>
              <a:rPr lang="ar-EG" sz="8000" b="1" dirty="0" smtClean="0"/>
              <a:t>يا يسوع </a:t>
            </a:r>
            <a:r>
              <a:rPr lang="ar-EG" sz="8000" b="1" dirty="0" err="1" smtClean="0"/>
              <a:t>وبيلبقلك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عجّل </a:t>
            </a:r>
            <a:r>
              <a:rPr lang="ar-EG" sz="8000" b="1" dirty="0" err="1" smtClean="0"/>
              <a:t>تعا</a:t>
            </a:r>
            <a:r>
              <a:rPr lang="ar-EG" sz="8000" b="1" dirty="0" smtClean="0"/>
              <a:t> شعبك مشتاق </a:t>
            </a:r>
            <a:r>
              <a:rPr lang="ar-EG" sz="8000" b="1" dirty="0" err="1" smtClean="0"/>
              <a:t>لك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تجي</a:t>
            </a:r>
            <a:r>
              <a:rPr lang="ar-EG" sz="8000" b="1" dirty="0" smtClean="0"/>
              <a:t> تملك على </a:t>
            </a:r>
            <a:r>
              <a:rPr lang="ar-EG" sz="8000" b="1" dirty="0" err="1" smtClean="0"/>
              <a:t>ربوات</a:t>
            </a:r>
            <a:r>
              <a:rPr lang="ar-EG" sz="8000" b="1" dirty="0" smtClean="0"/>
              <a:t> </a:t>
            </a:r>
            <a:br>
              <a:rPr lang="ar-EG" sz="8000" b="1" dirty="0" smtClean="0"/>
            </a:br>
            <a:r>
              <a:rPr lang="ar-EG" sz="8000" b="1" dirty="0" smtClean="0"/>
              <a:t> </a:t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99596"/>
            <a:ext cx="9982199" cy="10187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القرار: </a:t>
            </a: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قوموا </a:t>
            </a:r>
            <a:r>
              <a:rPr lang="ar-EG" sz="8000" b="1" dirty="0" err="1" smtClean="0">
                <a:solidFill>
                  <a:srgbClr val="00582A"/>
                </a:solidFill>
              </a:rPr>
              <a:t>نرنّم</a:t>
            </a:r>
            <a:r>
              <a:rPr lang="ar-EG" sz="8000" b="1" dirty="0" smtClean="0">
                <a:solidFill>
                  <a:srgbClr val="00582A"/>
                </a:solidFill>
              </a:rPr>
              <a:t> ليسوع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الملك </a:t>
            </a:r>
            <a:r>
              <a:rPr lang="ar-EG" sz="8000" b="1" dirty="0" smtClean="0">
                <a:solidFill>
                  <a:srgbClr val="00582A"/>
                </a:solidFill>
              </a:rPr>
              <a:t>وربّ القوّات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خلّوا </a:t>
            </a:r>
            <a:r>
              <a:rPr lang="ar-EG" sz="8000" b="1" dirty="0" smtClean="0">
                <a:solidFill>
                  <a:srgbClr val="00582A"/>
                </a:solidFill>
              </a:rPr>
              <a:t>التسبيح مرفوع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err="1" smtClean="0">
                <a:solidFill>
                  <a:srgbClr val="00582A"/>
                </a:solidFill>
              </a:rPr>
              <a:t>عالأرض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وبالسموات 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1747</TotalTime>
  <Words>59</Words>
  <Application>Microsoft Office PowerPoint</Application>
  <PresentationFormat>عرض على الشاشة (3:4)‏</PresentationFormat>
  <Paragraphs>31</Paragraphs>
  <Slides>9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220</cp:revision>
  <dcterms:created xsi:type="dcterms:W3CDTF">2021-12-07T14:30:00Z</dcterms:created>
  <dcterms:modified xsi:type="dcterms:W3CDTF">2022-05-12T09:35:54Z</dcterms:modified>
</cp:coreProperties>
</file>