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06" r:id="rId3"/>
    <p:sldId id="405" r:id="rId4"/>
    <p:sldId id="407" r:id="rId5"/>
    <p:sldId id="412" r:id="rId6"/>
    <p:sldId id="409" r:id="rId7"/>
    <p:sldId id="413" r:id="rId8"/>
    <p:sldId id="415" r:id="rId9"/>
    <p:sldId id="414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05"/>
            <p14:sldId id="407"/>
            <p14:sldId id="412"/>
            <p14:sldId id="409"/>
            <p14:sldId id="413"/>
            <p14:sldId id="415"/>
            <p14:sldId id="4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52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كنت اعمي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06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كنت أعمى والآن أبصر</a:t>
            </a:r>
          </a:p>
          <a:p>
            <a:pPr algn="ctr" rtl="1"/>
            <a:r>
              <a:rPr lang="ar-EG" sz="7200" b="1" dirty="0"/>
              <a:t> كنت </a:t>
            </a:r>
            <a:r>
              <a:rPr lang="ar-EG" sz="7200" b="1" dirty="0" err="1"/>
              <a:t>تايه</a:t>
            </a:r>
            <a:r>
              <a:rPr lang="ar-EG" sz="7200" b="1" dirty="0"/>
              <a:t> ولقيت طريقي </a:t>
            </a:r>
          </a:p>
          <a:p>
            <a:pPr algn="ctr" rtl="1"/>
            <a:r>
              <a:rPr lang="ar-EG" sz="7200" b="1" dirty="0"/>
              <a:t>وبالنعمة ربي قال لي أبشر</a:t>
            </a:r>
          </a:p>
          <a:p>
            <a:pPr algn="ctr" rtl="1"/>
            <a:r>
              <a:rPr lang="ar-EG" sz="7200" b="1" dirty="0"/>
              <a:t> </a:t>
            </a:r>
            <a:r>
              <a:rPr lang="ar-EG" sz="7200" b="1" dirty="0" err="1"/>
              <a:t>لك</a:t>
            </a:r>
            <a:r>
              <a:rPr lang="ar-EG" sz="7200" b="1" dirty="0"/>
              <a:t> خلاص وسلام حقيقي 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في يسوع بيسوع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أشكرك كل أيامي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يارجايا</a:t>
            </a:r>
            <a:r>
              <a:rPr lang="ar-EG" sz="6600" b="1" dirty="0">
                <a:solidFill>
                  <a:srgbClr val="00582A"/>
                </a:solidFill>
              </a:rPr>
              <a:t> وسلامي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منك راحت منامي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كل عسير تيسر كنت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أعمى والآن أبصر 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سلام يفوق العقول </a:t>
            </a:r>
          </a:p>
          <a:p>
            <a:pPr algn="ctr" rtl="1"/>
            <a:r>
              <a:rPr lang="ar-EG" sz="7200" b="1" dirty="0"/>
              <a:t>وفرح </a:t>
            </a:r>
            <a:r>
              <a:rPr lang="ar-EG" sz="7200" b="1" dirty="0" err="1"/>
              <a:t>دايم</a:t>
            </a:r>
            <a:r>
              <a:rPr lang="ar-EG" sz="7200" b="1" dirty="0"/>
              <a:t> يطول </a:t>
            </a:r>
          </a:p>
          <a:p>
            <a:pPr algn="ctr" rtl="1"/>
            <a:r>
              <a:rPr lang="ar-EG" sz="7200" b="1" dirty="0"/>
              <a:t>كل كلمة يقول </a:t>
            </a:r>
          </a:p>
          <a:p>
            <a:pPr algn="ctr" rtl="1"/>
            <a:r>
              <a:rPr lang="ar-EG" sz="7200" b="1" dirty="0"/>
              <a:t>تعزي قلبي في ضيقي </a:t>
            </a:r>
          </a:p>
          <a:p>
            <a:pPr algn="ctr" rtl="1"/>
            <a:r>
              <a:rPr lang="ar-EG" sz="7200" b="1" dirty="0"/>
              <a:t>يسوع يسوع </a:t>
            </a:r>
            <a:br>
              <a:rPr lang="ar-EG" sz="7200" b="1" dirty="0"/>
            </a:br>
            <a:r>
              <a:rPr lang="ar-EG" sz="7200" b="1" dirty="0">
                <a:solidFill>
                  <a:srgbClr val="001E0E"/>
                </a:solidFill>
              </a:rPr>
              <a:t> </a:t>
            </a:r>
            <a:br>
              <a:rPr lang="ar-EG" sz="7200" b="1" dirty="0">
                <a:solidFill>
                  <a:srgbClr val="001E0E"/>
                </a:solidFill>
              </a:rPr>
            </a:b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في يسوع بيسوع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أشكرك كل أيامي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يارجايا</a:t>
            </a:r>
            <a:r>
              <a:rPr lang="ar-EG" sz="6600" b="1" dirty="0">
                <a:solidFill>
                  <a:srgbClr val="00582A"/>
                </a:solidFill>
              </a:rPr>
              <a:t> وسلامي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منك راحت منامي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كل عسير تيسر كنت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أعمى والآن أبصر 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769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واعيش لك ممنون </a:t>
            </a:r>
          </a:p>
          <a:p>
            <a:pPr algn="ctr"/>
            <a:r>
              <a:rPr lang="ar-EG" sz="7200" b="1" dirty="0"/>
              <a:t>لفضلك يا فادي الكون </a:t>
            </a:r>
          </a:p>
          <a:p>
            <a:pPr algn="ctr"/>
            <a:r>
              <a:rPr lang="ar-EG" sz="7200" b="1" dirty="0" err="1"/>
              <a:t>وبعترف</a:t>
            </a:r>
            <a:r>
              <a:rPr lang="ar-EG" sz="7200" b="1" dirty="0"/>
              <a:t> </a:t>
            </a:r>
            <a:r>
              <a:rPr lang="ar-EG" sz="7200" b="1" dirty="0" err="1"/>
              <a:t>مديون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يا حقي ونوري وطريقي </a:t>
            </a:r>
          </a:p>
          <a:p>
            <a:pPr algn="ctr"/>
            <a:r>
              <a:rPr lang="ar-EG" sz="7200" b="1" dirty="0"/>
              <a:t>يسوع يسوع</a:t>
            </a:r>
          </a:p>
          <a:p>
            <a:pPr algn="ctr"/>
            <a:br>
              <a:rPr lang="ar-EG" sz="7200" b="1" dirty="0"/>
            </a:br>
            <a:endParaRPr lang="en-US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في يسوع بيسوع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أشكرك كل أيامي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يارجايا</a:t>
            </a:r>
            <a:r>
              <a:rPr lang="ar-EG" sz="6600" b="1" dirty="0">
                <a:solidFill>
                  <a:srgbClr val="00582A"/>
                </a:solidFill>
              </a:rPr>
              <a:t> وسلامي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منك راحت منامي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كل عسير تيسر كنت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أعمى والآن أبصر 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90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06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كنت أعمى والآن أبصر</a:t>
            </a:r>
          </a:p>
          <a:p>
            <a:pPr algn="ctr" rtl="1"/>
            <a:r>
              <a:rPr lang="ar-EG" sz="7200" b="1" dirty="0"/>
              <a:t> كنت </a:t>
            </a:r>
            <a:r>
              <a:rPr lang="ar-EG" sz="7200" b="1" dirty="0" err="1"/>
              <a:t>تايه</a:t>
            </a:r>
            <a:r>
              <a:rPr lang="ar-EG" sz="7200" b="1" dirty="0"/>
              <a:t> ولقيت طريقي </a:t>
            </a:r>
          </a:p>
          <a:p>
            <a:pPr algn="ctr" rtl="1"/>
            <a:r>
              <a:rPr lang="ar-EG" sz="7200" b="1" dirty="0"/>
              <a:t>وبالنعمة ربي قال لي أبشر</a:t>
            </a:r>
          </a:p>
          <a:p>
            <a:pPr algn="ctr" rtl="1"/>
            <a:r>
              <a:rPr lang="ar-EG" sz="7200" b="1" dirty="0"/>
              <a:t> </a:t>
            </a:r>
            <a:r>
              <a:rPr lang="ar-EG" sz="7200" b="1" dirty="0" err="1"/>
              <a:t>لك</a:t>
            </a:r>
            <a:r>
              <a:rPr lang="ar-EG" sz="7200" b="1" dirty="0"/>
              <a:t> خلاص وسلام حقيقي </a:t>
            </a:r>
            <a:br>
              <a:rPr lang="ar-EG" sz="7200" b="1" dirty="0"/>
            </a:b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3935885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في يسوع بيسوع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أشكرك كل أيامي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يارجايا</a:t>
            </a:r>
            <a:r>
              <a:rPr lang="ar-EG" sz="6600" b="1" dirty="0">
                <a:solidFill>
                  <a:srgbClr val="00582A"/>
                </a:solidFill>
              </a:rPr>
              <a:t> وسلامي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منك راحت منامي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كل عسير تيسر كنت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أعمى والآن أبصر 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430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1900</TotalTime>
  <Words>153</Words>
  <Application>Microsoft Office PowerPoint</Application>
  <PresentationFormat>عرض على الشاشة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266</cp:revision>
  <dcterms:created xsi:type="dcterms:W3CDTF">2021-12-07T14:30:00Z</dcterms:created>
  <dcterms:modified xsi:type="dcterms:W3CDTF">2024-03-16T09:08:31Z</dcterms:modified>
</cp:coreProperties>
</file>