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405" r:id="rId3"/>
    <p:sldId id="403" r:id="rId4"/>
    <p:sldId id="413" r:id="rId5"/>
    <p:sldId id="421" r:id="rId6"/>
    <p:sldId id="415" r:id="rId7"/>
    <p:sldId id="416" r:id="rId8"/>
    <p:sldId id="422" r:id="rId9"/>
    <p:sldId id="418" r:id="rId10"/>
    <p:sldId id="419" r:id="rId11"/>
    <p:sldId id="423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5"/>
            <p14:sldId id="403"/>
            <p14:sldId id="413"/>
            <p14:sldId id="421"/>
            <p14:sldId id="415"/>
            <p14:sldId id="416"/>
            <p14:sldId id="422"/>
            <p14:sldId id="418"/>
            <p14:sldId id="419"/>
            <p14:sldId id="42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60" y="41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كيف تقول إنك تحب الله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99071"/>
            <a:ext cx="9982199" cy="656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7200" b="1" dirty="0"/>
              <a:t>تسقي عدوك تطعمه </a:t>
            </a:r>
            <a:endParaRPr lang="ar-EG" sz="7200" b="1" dirty="0"/>
          </a:p>
          <a:p>
            <a:pPr algn="ctr" rtl="1">
              <a:lnSpc>
                <a:spcPct val="150000"/>
              </a:lnSpc>
            </a:pPr>
            <a:r>
              <a:rPr lang="ar-SA" sz="7200" b="1" dirty="0"/>
              <a:t>تعذر </a:t>
            </a:r>
            <a:r>
              <a:rPr lang="ar-SA" sz="7200" b="1" dirty="0" err="1"/>
              <a:t>هتقدر</a:t>
            </a:r>
            <a:r>
              <a:rPr lang="ar-SA" sz="7200" b="1" dirty="0"/>
              <a:t> ظروفه</a:t>
            </a:r>
            <a:endParaRPr lang="en-US" sz="7200" b="1" dirty="0"/>
          </a:p>
          <a:p>
            <a:pPr algn="ctr" rtl="1">
              <a:lnSpc>
                <a:spcPct val="150000"/>
              </a:lnSpc>
            </a:pPr>
            <a:r>
              <a:rPr lang="ar-SA" sz="7200" b="1" dirty="0"/>
              <a:t>كيف تقول إنك</a:t>
            </a:r>
            <a:r>
              <a:rPr lang="ar-EG" sz="7200" b="1" dirty="0"/>
              <a:t> </a:t>
            </a:r>
            <a:r>
              <a:rPr lang="ar-SA" sz="7200" b="1" dirty="0"/>
              <a:t>تحب</a:t>
            </a:r>
            <a:r>
              <a:rPr lang="ar-EG" sz="7200" b="1" dirty="0"/>
              <a:t> </a:t>
            </a:r>
            <a:r>
              <a:rPr lang="ar-SA" sz="7200" b="1" dirty="0"/>
              <a:t>الله؟</a:t>
            </a:r>
            <a:endParaRPr lang="en-US" sz="7200" b="1" dirty="0"/>
          </a:p>
          <a:p>
            <a:pPr algn="ctr" rtl="1">
              <a:lnSpc>
                <a:spcPct val="150000"/>
              </a:lnSpc>
            </a:pPr>
            <a:endParaRPr lang="en-US" sz="72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2310"/>
            <a:ext cx="9982199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كيف تقول إنك تحب الله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وما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SA" sz="6600" b="1" dirty="0">
                <a:solidFill>
                  <a:srgbClr val="00582A"/>
                </a:solidFill>
              </a:rPr>
              <a:t>تقدر تشوفه</a:t>
            </a:r>
            <a:endParaRPr lang="en-US" sz="6600" dirty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و</a:t>
            </a:r>
            <a:r>
              <a:rPr lang="ar-EG" sz="6600" b="1" dirty="0">
                <a:solidFill>
                  <a:srgbClr val="00582A"/>
                </a:solidFill>
              </a:rPr>
              <a:t>أ</a:t>
            </a:r>
            <a:r>
              <a:rPr lang="ar-SA" sz="6600" b="1" dirty="0">
                <a:solidFill>
                  <a:srgbClr val="00582A"/>
                </a:solidFill>
              </a:rPr>
              <a:t>نت أصلا ما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SA" sz="6600" b="1" dirty="0">
                <a:solidFill>
                  <a:srgbClr val="00582A"/>
                </a:solidFill>
              </a:rPr>
              <a:t>تحب أخوك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 </a:t>
            </a:r>
            <a:r>
              <a:rPr lang="ar-EG" sz="6600" b="1" dirty="0">
                <a:solidFill>
                  <a:srgbClr val="00582A"/>
                </a:solidFill>
              </a:rPr>
              <a:t>إ</a:t>
            </a:r>
            <a:r>
              <a:rPr lang="ar-SA" sz="6600" b="1" dirty="0">
                <a:solidFill>
                  <a:srgbClr val="00582A"/>
                </a:solidFill>
              </a:rPr>
              <a:t>لي عينك تشوفه؟</a:t>
            </a:r>
            <a:endParaRPr lang="en-US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3122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2310"/>
            <a:ext cx="9982199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كيف تقول إنك تحب الله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وما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SA" sz="6600" b="1" dirty="0">
                <a:solidFill>
                  <a:srgbClr val="00582A"/>
                </a:solidFill>
              </a:rPr>
              <a:t>تقدر تشوفه</a:t>
            </a:r>
            <a:endParaRPr lang="en-US" sz="6600" dirty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و</a:t>
            </a:r>
            <a:r>
              <a:rPr lang="ar-EG" sz="6600" b="1" dirty="0">
                <a:solidFill>
                  <a:srgbClr val="00582A"/>
                </a:solidFill>
              </a:rPr>
              <a:t>أ</a:t>
            </a:r>
            <a:r>
              <a:rPr lang="ar-SA" sz="6600" b="1" dirty="0">
                <a:solidFill>
                  <a:srgbClr val="00582A"/>
                </a:solidFill>
              </a:rPr>
              <a:t>نت أصلا ما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SA" sz="6600" b="1" dirty="0">
                <a:solidFill>
                  <a:srgbClr val="00582A"/>
                </a:solidFill>
              </a:rPr>
              <a:t>تحب أخوك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 </a:t>
            </a:r>
            <a:r>
              <a:rPr lang="ar-EG" sz="6600" b="1" dirty="0">
                <a:solidFill>
                  <a:srgbClr val="00582A"/>
                </a:solidFill>
              </a:rPr>
              <a:t>إ</a:t>
            </a:r>
            <a:r>
              <a:rPr lang="ar-SA" sz="6600" b="1" dirty="0">
                <a:solidFill>
                  <a:srgbClr val="00582A"/>
                </a:solidFill>
              </a:rPr>
              <a:t>لي عينك تشوفه؟</a:t>
            </a:r>
            <a:endParaRPr lang="en-US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96211"/>
            <a:ext cx="9982199" cy="7552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/>
              <a:t>محب</a:t>
            </a:r>
            <a:r>
              <a:rPr lang="ar-EG" sz="6600" b="1" dirty="0"/>
              <a:t>ة</a:t>
            </a:r>
            <a:r>
              <a:rPr lang="ar-SA" sz="6600" b="1" dirty="0"/>
              <a:t> المسيح محب</a:t>
            </a:r>
            <a:r>
              <a:rPr lang="ar-EG" sz="6600" b="1" dirty="0"/>
              <a:t>ة</a:t>
            </a:r>
            <a:r>
              <a:rPr lang="ar-SA" sz="6600" b="1" dirty="0"/>
              <a:t> مالها حد</a:t>
            </a:r>
            <a:endParaRPr lang="en-US" sz="6600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ترفق بدون تجرح </a:t>
            </a:r>
            <a:endParaRPr lang="ar-EG" sz="66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في كل وقت وبـكل أحد</a:t>
            </a:r>
            <a:endParaRPr lang="en-US" sz="6600" dirty="0"/>
          </a:p>
          <a:p>
            <a:pPr algn="ctr" rtl="1">
              <a:lnSpc>
                <a:spcPct val="150000"/>
              </a:lnSpc>
            </a:pPr>
            <a:r>
              <a:rPr lang="ar-SA" sz="6600" b="1" dirty="0" err="1"/>
              <a:t>لاتحكم</a:t>
            </a:r>
            <a:r>
              <a:rPr lang="ar-SA" sz="6600" b="1" dirty="0"/>
              <a:t> </a:t>
            </a:r>
            <a:r>
              <a:rPr lang="ar-SA" sz="6600" b="1" dirty="0" err="1"/>
              <a:t>لاتقيم</a:t>
            </a:r>
            <a:r>
              <a:rPr lang="ar-SA" sz="6600" b="1" dirty="0"/>
              <a:t> الحد</a:t>
            </a:r>
            <a:endParaRPr lang="en-US" sz="6600" dirty="0"/>
          </a:p>
          <a:p>
            <a:pPr algn="ctr" rtl="1">
              <a:lnSpc>
                <a:spcPct val="150000"/>
              </a:lnSpc>
            </a:pPr>
            <a:endParaRPr 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70471"/>
            <a:ext cx="9982199" cy="656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7200" b="1" dirty="0"/>
              <a:t>كيف تفكر تخدعه </a:t>
            </a:r>
            <a:endParaRPr lang="ar-EG" sz="7200" b="1" dirty="0"/>
          </a:p>
          <a:p>
            <a:pPr algn="ctr" rtl="1">
              <a:lnSpc>
                <a:spcPct val="150000"/>
              </a:lnSpc>
            </a:pPr>
            <a:r>
              <a:rPr lang="ar-SA" sz="7200" b="1" dirty="0"/>
              <a:t>وعنده القلوب </a:t>
            </a:r>
            <a:r>
              <a:rPr lang="ar-SA" sz="7200" b="1" dirty="0" err="1"/>
              <a:t>مكشوفه</a:t>
            </a:r>
            <a:r>
              <a:rPr lang="ar-SA" sz="7200" b="1" dirty="0"/>
              <a:t>؟</a:t>
            </a:r>
            <a:endParaRPr lang="en-US" sz="7200" dirty="0"/>
          </a:p>
          <a:p>
            <a:pPr algn="ctr" rtl="1">
              <a:lnSpc>
                <a:spcPct val="150000"/>
              </a:lnSpc>
            </a:pPr>
            <a:r>
              <a:rPr lang="ar-SA" sz="7200" b="1" dirty="0"/>
              <a:t>كيف تقول إنك تحب الله؟</a:t>
            </a:r>
            <a:endParaRPr lang="en-US" sz="7200" dirty="0"/>
          </a:p>
          <a:p>
            <a:pPr algn="ctr" rtl="1">
              <a:lnSpc>
                <a:spcPct val="150000"/>
              </a:lnSpc>
            </a:pPr>
            <a:endParaRPr lang="en-US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2310"/>
            <a:ext cx="9982199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كيف تقول إنك تحب الله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وما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SA" sz="6600" b="1" dirty="0">
                <a:solidFill>
                  <a:srgbClr val="00582A"/>
                </a:solidFill>
              </a:rPr>
              <a:t>تقدر تشوفه</a:t>
            </a:r>
            <a:endParaRPr lang="en-US" sz="6600" dirty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و</a:t>
            </a:r>
            <a:r>
              <a:rPr lang="ar-EG" sz="6600" b="1" dirty="0">
                <a:solidFill>
                  <a:srgbClr val="00582A"/>
                </a:solidFill>
              </a:rPr>
              <a:t>أ</a:t>
            </a:r>
            <a:r>
              <a:rPr lang="ar-SA" sz="6600" b="1" dirty="0">
                <a:solidFill>
                  <a:srgbClr val="00582A"/>
                </a:solidFill>
              </a:rPr>
              <a:t>نت أصلا ما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SA" sz="6600" b="1" dirty="0">
                <a:solidFill>
                  <a:srgbClr val="00582A"/>
                </a:solidFill>
              </a:rPr>
              <a:t>تحب أخوك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 </a:t>
            </a:r>
            <a:r>
              <a:rPr lang="ar-EG" sz="6600" b="1" dirty="0">
                <a:solidFill>
                  <a:srgbClr val="00582A"/>
                </a:solidFill>
              </a:rPr>
              <a:t>إ</a:t>
            </a:r>
            <a:r>
              <a:rPr lang="ar-SA" sz="6600" b="1" dirty="0">
                <a:solidFill>
                  <a:srgbClr val="00582A"/>
                </a:solidFill>
              </a:rPr>
              <a:t>لي عينك تشوفه؟</a:t>
            </a:r>
            <a:endParaRPr lang="en-US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977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43811"/>
            <a:ext cx="9982199" cy="7552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/>
              <a:t>الله لما أحب</a:t>
            </a:r>
            <a:endParaRPr lang="ar-EG" sz="66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أحب الكل كل الناس</a:t>
            </a:r>
            <a:endParaRPr lang="en-US" sz="6600" dirty="0"/>
          </a:p>
          <a:p>
            <a:pPr algn="ctr" rtl="1">
              <a:lnSpc>
                <a:spcPct val="150000"/>
              </a:lnSpc>
            </a:pPr>
            <a:r>
              <a:rPr lang="ar-SA" sz="6600" b="1" dirty="0" err="1"/>
              <a:t>ماميز</a:t>
            </a:r>
            <a:r>
              <a:rPr lang="ar-SA" sz="6600" b="1" dirty="0"/>
              <a:t> ولأحد </a:t>
            </a:r>
            <a:r>
              <a:rPr lang="ar-SA" sz="6600" b="1" dirty="0" err="1"/>
              <a:t>ولافند</a:t>
            </a:r>
            <a:r>
              <a:rPr lang="ar-SA" sz="6600" b="1" dirty="0"/>
              <a:t> بالأجناس</a:t>
            </a:r>
            <a:endParaRPr lang="en-US" sz="6600" dirty="0"/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إ</a:t>
            </a:r>
            <a:r>
              <a:rPr lang="ar-SA" sz="6600" b="1" dirty="0"/>
              <a:t>يمانك لاما له أساس</a:t>
            </a:r>
            <a:endParaRPr lang="en-US" sz="6600" dirty="0"/>
          </a:p>
          <a:p>
            <a:pPr algn="ctr" rtl="1">
              <a:lnSpc>
                <a:spcPct val="150000"/>
              </a:lnSpc>
            </a:pPr>
            <a:endParaRPr lang="en-US" sz="6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5800"/>
            <a:ext cx="9982199" cy="656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7200" b="1" dirty="0"/>
              <a:t>كيف تقول إنك تحبه الله </a:t>
            </a:r>
            <a:endParaRPr lang="ar-EG" sz="7200" b="1" dirty="0"/>
          </a:p>
          <a:p>
            <a:pPr algn="ctr" rtl="1">
              <a:lnSpc>
                <a:spcPct val="150000"/>
              </a:lnSpc>
            </a:pPr>
            <a:r>
              <a:rPr lang="ar-SA" sz="7200" b="1" dirty="0"/>
              <a:t>وما </a:t>
            </a:r>
            <a:r>
              <a:rPr lang="ar-EG" sz="7200" b="1" dirty="0"/>
              <a:t>أ</a:t>
            </a:r>
            <a:r>
              <a:rPr lang="ar-SA" sz="7200" b="1" dirty="0"/>
              <a:t>نت عايش في خوفه</a:t>
            </a:r>
            <a:endParaRPr lang="en-US" sz="7200" dirty="0"/>
          </a:p>
          <a:p>
            <a:pPr algn="ctr" rtl="1">
              <a:lnSpc>
                <a:spcPct val="150000"/>
              </a:lnSpc>
            </a:pPr>
            <a:r>
              <a:rPr lang="ar-SA" sz="7200" b="1" dirty="0"/>
              <a:t>كيف تقول إنك تحب الله؟</a:t>
            </a:r>
            <a:endParaRPr lang="en-US" sz="7200" dirty="0"/>
          </a:p>
          <a:p>
            <a:pPr algn="ctr" rtl="1">
              <a:lnSpc>
                <a:spcPct val="150000"/>
              </a:lnSpc>
            </a:pPr>
            <a:endParaRPr lang="en-US" sz="7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2310"/>
            <a:ext cx="9982199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كيف تقول إنك تحب الله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وما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SA" sz="6600" b="1" dirty="0">
                <a:solidFill>
                  <a:srgbClr val="00582A"/>
                </a:solidFill>
              </a:rPr>
              <a:t>تقدر تشوفه</a:t>
            </a:r>
            <a:endParaRPr lang="en-US" sz="6600" dirty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و</a:t>
            </a:r>
            <a:r>
              <a:rPr lang="ar-EG" sz="6600" b="1" dirty="0">
                <a:solidFill>
                  <a:srgbClr val="00582A"/>
                </a:solidFill>
              </a:rPr>
              <a:t>أ</a:t>
            </a:r>
            <a:r>
              <a:rPr lang="ar-SA" sz="6600" b="1" dirty="0">
                <a:solidFill>
                  <a:srgbClr val="00582A"/>
                </a:solidFill>
              </a:rPr>
              <a:t>نت أصلا ما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SA" sz="6600" b="1" dirty="0">
                <a:solidFill>
                  <a:srgbClr val="00582A"/>
                </a:solidFill>
              </a:rPr>
              <a:t>تحب أخوك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 </a:t>
            </a:r>
            <a:r>
              <a:rPr lang="ar-EG" sz="6600" b="1" dirty="0">
                <a:solidFill>
                  <a:srgbClr val="00582A"/>
                </a:solidFill>
              </a:rPr>
              <a:t>إ</a:t>
            </a:r>
            <a:r>
              <a:rPr lang="ar-SA" sz="6600" b="1" dirty="0">
                <a:solidFill>
                  <a:srgbClr val="00582A"/>
                </a:solidFill>
              </a:rPr>
              <a:t>لي عينك تشوفه؟</a:t>
            </a:r>
            <a:endParaRPr lang="en-US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967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6312"/>
            <a:ext cx="9982199" cy="76908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SA" sz="6600" b="1" dirty="0"/>
              <a:t>من يتبع المسيح يكون </a:t>
            </a:r>
            <a:endParaRPr lang="ar-EG" sz="6600" b="1" dirty="0"/>
          </a:p>
          <a:p>
            <a:pPr algn="ctr" rtl="1">
              <a:spcBef>
                <a:spcPts val="1800"/>
              </a:spcBef>
            </a:pPr>
            <a:r>
              <a:rPr lang="ar-SA" sz="6600" b="1" dirty="0"/>
              <a:t>له حب مثل حبه</a:t>
            </a:r>
            <a:r>
              <a:rPr lang="ar-EG" sz="6600" b="1" dirty="0"/>
              <a:t> </a:t>
            </a:r>
          </a:p>
          <a:p>
            <a:pPr algn="ctr" rtl="1">
              <a:spcBef>
                <a:spcPts val="1800"/>
              </a:spcBef>
            </a:pPr>
            <a:r>
              <a:rPr lang="ar-SA" sz="6600" b="1" dirty="0"/>
              <a:t>أي فضل له يكون </a:t>
            </a:r>
            <a:endParaRPr lang="ar-EG" sz="6600" b="1" dirty="0"/>
          </a:p>
          <a:p>
            <a:pPr algn="ctr" rtl="1">
              <a:spcBef>
                <a:spcPts val="1800"/>
              </a:spcBef>
            </a:pPr>
            <a:r>
              <a:rPr lang="ar-SA" sz="6600" b="1" dirty="0"/>
              <a:t>من يحب </a:t>
            </a:r>
            <a:r>
              <a:rPr lang="ar-EG" sz="6600" b="1" dirty="0"/>
              <a:t>إ</a:t>
            </a:r>
            <a:r>
              <a:rPr lang="ar-SA" sz="6600" b="1" dirty="0"/>
              <a:t>لي يحبه؟</a:t>
            </a:r>
            <a:endParaRPr lang="en-US" sz="6600" b="1" dirty="0"/>
          </a:p>
          <a:p>
            <a:pPr algn="ctr" rtl="1">
              <a:spcBef>
                <a:spcPts val="1800"/>
              </a:spcBef>
            </a:pPr>
            <a:r>
              <a:rPr lang="ar-SA" sz="6600" b="1" dirty="0"/>
              <a:t>محب</a:t>
            </a:r>
            <a:r>
              <a:rPr lang="ar-EG" sz="6600" b="1" dirty="0"/>
              <a:t>ة</a:t>
            </a:r>
            <a:r>
              <a:rPr lang="ar-SA" sz="6600" b="1" dirty="0"/>
              <a:t> دون أي مصلح</a:t>
            </a:r>
            <a:r>
              <a:rPr lang="ar-EG" sz="6600" b="1" dirty="0"/>
              <a:t>ة</a:t>
            </a:r>
            <a:endParaRPr lang="en-US" sz="6600" b="1" dirty="0"/>
          </a:p>
          <a:p>
            <a:pPr algn="ctr" rtl="1">
              <a:lnSpc>
                <a:spcPct val="150000"/>
              </a:lnSpc>
              <a:spcBef>
                <a:spcPts val="1800"/>
              </a:spcBef>
            </a:pPr>
            <a:endParaRPr lang="en-US" sz="6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1890</TotalTime>
  <Words>190</Words>
  <Application>Microsoft Office PowerPoint</Application>
  <PresentationFormat>عرض على الشاشة (4:3)</PresentationFormat>
  <Paragraphs>40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263</cp:revision>
  <dcterms:created xsi:type="dcterms:W3CDTF">2021-12-07T14:30:00Z</dcterms:created>
  <dcterms:modified xsi:type="dcterms:W3CDTF">2024-03-23T09:19:23Z</dcterms:modified>
</cp:coreProperties>
</file>