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07" r:id="rId6"/>
    <p:sldId id="419" r:id="rId7"/>
    <p:sldId id="420" r:id="rId8"/>
    <p:sldId id="415" r:id="rId9"/>
    <p:sldId id="416" r:id="rId10"/>
    <p:sldId id="421" r:id="rId11"/>
    <p:sldId id="42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19"/>
            <p14:sldId id="420"/>
            <p14:sldId id="415"/>
            <p14:sldId id="416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8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لا</a:t>
            </a:r>
            <a:r>
              <a:rPr lang="ar-EG" sz="6600" b="1" dirty="0"/>
              <a:t> </a:t>
            </a:r>
            <a:r>
              <a:rPr lang="ar-SA" sz="6600" b="1" dirty="0" err="1"/>
              <a:t>تأج</a:t>
            </a:r>
            <a:r>
              <a:rPr lang="ar-EG" sz="6600" b="1" dirty="0"/>
              <a:t>ـــ</a:t>
            </a:r>
            <a:r>
              <a:rPr lang="ar-SA" sz="6600" b="1" dirty="0"/>
              <a:t>ل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4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33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رجع بسرع</a:t>
            </a:r>
            <a:r>
              <a:rPr lang="ar-EG" sz="8000" b="1" dirty="0"/>
              <a:t>ة</a:t>
            </a:r>
            <a:r>
              <a:rPr lang="ar-SA" sz="8000" b="1" dirty="0"/>
              <a:t> اليوم </a:t>
            </a:r>
            <a:endParaRPr lang="ar-EG" sz="8000" b="1" dirty="0"/>
          </a:p>
          <a:p>
            <a:pPr algn="ctr" rtl="1"/>
            <a:r>
              <a:rPr lang="ar-SA" sz="8000" b="1" dirty="0"/>
              <a:t>لا</a:t>
            </a:r>
            <a:r>
              <a:rPr lang="ar-EG" sz="8000" b="1" dirty="0"/>
              <a:t> </a:t>
            </a:r>
            <a:r>
              <a:rPr lang="ar-SA" sz="8000" b="1" dirty="0"/>
              <a:t>تقول لا</a:t>
            </a:r>
            <a:r>
              <a:rPr lang="ar-EG" sz="8000" b="1" dirty="0"/>
              <a:t> </a:t>
            </a:r>
            <a:r>
              <a:rPr lang="ar-SA" sz="8000" b="1" dirty="0"/>
              <a:t>برجع بكره</a:t>
            </a:r>
            <a:endParaRPr lang="en-US" sz="8000" dirty="0"/>
          </a:p>
          <a:p>
            <a:pPr algn="ctr" rtl="1"/>
            <a:r>
              <a:rPr lang="ar-SA" sz="8000" b="1" dirty="0"/>
              <a:t>بكره ما</a:t>
            </a:r>
            <a:r>
              <a:rPr lang="ar-EG" sz="8000" b="1" dirty="0"/>
              <a:t> </a:t>
            </a:r>
            <a:r>
              <a:rPr lang="ar-SA" sz="8000" b="1" dirty="0"/>
              <a:t>هو معلوم</a:t>
            </a:r>
            <a:endParaRPr lang="ar-EG" sz="8000" b="1" dirty="0"/>
          </a:p>
          <a:p>
            <a:pPr algn="ctr" rtl="1"/>
            <a:r>
              <a:rPr lang="ar-SA" sz="8000" b="1" dirty="0"/>
              <a:t> </a:t>
            </a:r>
            <a:r>
              <a:rPr lang="ar-SA" sz="8000" b="1" dirty="0" err="1"/>
              <a:t>مين</a:t>
            </a:r>
            <a:r>
              <a:rPr lang="ar-SA" sz="8000" b="1" dirty="0"/>
              <a:t> فينا ضامن عمره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/>
              <a:t>يكفي ما فاتك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تكسب حياتك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1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0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نت </a:t>
            </a:r>
            <a:r>
              <a:rPr lang="ar-EG" sz="8000" b="1" dirty="0"/>
              <a:t>ا</a:t>
            </a:r>
            <a:r>
              <a:rPr lang="ar-SA" sz="8000" b="1" dirty="0"/>
              <a:t>بنه ومحبوب</a:t>
            </a:r>
            <a:endParaRPr lang="ar-EG" sz="8000" b="1" dirty="0"/>
          </a:p>
          <a:p>
            <a:pPr algn="ctr" rtl="1"/>
            <a:r>
              <a:rPr lang="ar-SA" sz="8000" b="1" dirty="0"/>
              <a:t>غالي عقل بالله</a:t>
            </a:r>
            <a:endParaRPr lang="en-US" sz="8000" dirty="0"/>
          </a:p>
          <a:p>
            <a:pPr algn="ctr"/>
            <a:r>
              <a:rPr lang="ar-SA" sz="8000" b="1" dirty="0"/>
              <a:t>اللحظ</a:t>
            </a:r>
            <a:r>
              <a:rPr lang="ar-EG" sz="8000" b="1" dirty="0"/>
              <a:t>ة</a:t>
            </a:r>
            <a:r>
              <a:rPr lang="ar-SA" sz="8000" b="1" dirty="0"/>
              <a:t> </a:t>
            </a:r>
            <a:r>
              <a:rPr lang="ar-EG" sz="8000" b="1" dirty="0"/>
              <a:t>إ</a:t>
            </a:r>
            <a:r>
              <a:rPr lang="ar-SA" sz="8000" b="1" dirty="0"/>
              <a:t>لي فيها تتوب </a:t>
            </a:r>
            <a:endParaRPr lang="ar-EG" sz="8000" b="1" dirty="0"/>
          </a:p>
          <a:p>
            <a:pPr algn="ctr"/>
            <a:r>
              <a:rPr lang="ar-SA" sz="8000" b="1" dirty="0"/>
              <a:t>كل </a:t>
            </a:r>
            <a:r>
              <a:rPr lang="ar-EG" sz="8000" b="1" dirty="0"/>
              <a:t>إ</a:t>
            </a:r>
            <a:r>
              <a:rPr lang="ar-SA" sz="8000" b="1" dirty="0"/>
              <a:t>لي فات ينساه</a:t>
            </a:r>
            <a:endParaRPr lang="en-US" sz="8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8066"/>
            <a:ext cx="9982199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/>
              <a:t>أ</a:t>
            </a:r>
            <a:r>
              <a:rPr lang="ar-SA" sz="8800" b="1" dirty="0"/>
              <a:t>ختار نجاتك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تكسب حياتك</a:t>
            </a: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137</Words>
  <Application>Microsoft Office PowerPoint</Application>
  <PresentationFormat>عرض على الشاشة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2024-03-24T08:49:16Z</dcterms:modified>
</cp:coreProperties>
</file>