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5" r:id="rId3"/>
    <p:sldId id="403" r:id="rId4"/>
    <p:sldId id="406" r:id="rId5"/>
    <p:sldId id="407" r:id="rId6"/>
    <p:sldId id="419" r:id="rId7"/>
    <p:sldId id="420" r:id="rId8"/>
    <p:sldId id="415" r:id="rId9"/>
    <p:sldId id="416" r:id="rId10"/>
    <p:sldId id="421" r:id="rId11"/>
    <p:sldId id="42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19"/>
            <p14:sldId id="420"/>
            <p14:sldId id="415"/>
            <p14:sldId id="416"/>
            <p14:sldId id="421"/>
            <p14:sldId id="4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لا</a:t>
            </a:r>
            <a:r>
              <a:rPr lang="ar-EG" sz="6600" b="1" dirty="0"/>
              <a:t> </a:t>
            </a:r>
            <a:r>
              <a:rPr lang="ar-SA" sz="6600" b="1" dirty="0" err="1"/>
              <a:t>تأج</a:t>
            </a:r>
            <a:r>
              <a:rPr lang="ar-EG" sz="6600" b="1" dirty="0"/>
              <a:t>ـــ</a:t>
            </a:r>
            <a:r>
              <a:rPr lang="ar-SA" sz="6600" b="1" dirty="0"/>
              <a:t>ل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التوب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 لربك عجل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يامك</a:t>
            </a:r>
            <a:r>
              <a:rPr lang="ar-SA" sz="8000" b="1" dirty="0">
                <a:solidFill>
                  <a:srgbClr val="00582A"/>
                </a:solidFill>
              </a:rPr>
              <a:t> محسوب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44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تكسب حياتك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قبل مماتك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لربك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عجل ولا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33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التوب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 لربك عجل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يامك</a:t>
            </a:r>
            <a:r>
              <a:rPr lang="ar-SA" sz="8000" b="1" dirty="0">
                <a:solidFill>
                  <a:srgbClr val="00582A"/>
                </a:solidFill>
              </a:rPr>
              <a:t> محسوب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تكسب حياتك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قبل مماتك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لربك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عجل ولا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</a:t>
            </a:r>
            <a:r>
              <a:rPr lang="ar-SA" sz="8000" b="1" dirty="0"/>
              <a:t>رجع بسرع</a:t>
            </a:r>
            <a:r>
              <a:rPr lang="ar-EG" sz="8000" b="1" dirty="0"/>
              <a:t>ة</a:t>
            </a:r>
            <a:r>
              <a:rPr lang="ar-SA" sz="8000" b="1" dirty="0"/>
              <a:t> اليوم </a:t>
            </a:r>
            <a:endParaRPr lang="ar-EG" sz="8000" b="1" dirty="0"/>
          </a:p>
          <a:p>
            <a:pPr algn="ctr" rtl="1"/>
            <a:r>
              <a:rPr lang="ar-SA" sz="8000" b="1" dirty="0"/>
              <a:t>لا</a:t>
            </a:r>
            <a:r>
              <a:rPr lang="ar-EG" sz="8000" b="1" dirty="0"/>
              <a:t> </a:t>
            </a:r>
            <a:r>
              <a:rPr lang="ar-SA" sz="8000" b="1" dirty="0"/>
              <a:t>تقول لا</a:t>
            </a:r>
            <a:r>
              <a:rPr lang="ar-EG" sz="8000" b="1" dirty="0"/>
              <a:t> </a:t>
            </a:r>
            <a:r>
              <a:rPr lang="ar-SA" sz="8000" b="1" dirty="0"/>
              <a:t>برجع بكره</a:t>
            </a:r>
            <a:endParaRPr lang="en-US" sz="8000" dirty="0"/>
          </a:p>
          <a:p>
            <a:pPr algn="ctr" rtl="1"/>
            <a:r>
              <a:rPr lang="ar-SA" sz="8000" b="1" dirty="0"/>
              <a:t>بكره ما</a:t>
            </a:r>
            <a:r>
              <a:rPr lang="ar-EG" sz="8000" b="1" dirty="0"/>
              <a:t> </a:t>
            </a:r>
            <a:r>
              <a:rPr lang="ar-SA" sz="8000" b="1" dirty="0"/>
              <a:t>هو معلوم</a:t>
            </a:r>
            <a:endParaRPr lang="ar-EG" sz="8000" b="1" dirty="0"/>
          </a:p>
          <a:p>
            <a:pPr algn="ctr" rtl="1"/>
            <a:r>
              <a:rPr lang="ar-SA" sz="8000" b="1" dirty="0"/>
              <a:t> </a:t>
            </a:r>
            <a:r>
              <a:rPr lang="ar-SA" sz="8000" b="1" dirty="0" err="1"/>
              <a:t>مين</a:t>
            </a:r>
            <a:r>
              <a:rPr lang="ar-SA" sz="8000" b="1" dirty="0"/>
              <a:t> فينا ضامن عمره</a:t>
            </a:r>
            <a:endParaRPr lang="en-US" sz="8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393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800" b="1" dirty="0"/>
              <a:t>يكفي ما فاتك</a:t>
            </a:r>
            <a:endParaRPr lang="ar-EG" sz="8800" b="1" dirty="0"/>
          </a:p>
          <a:p>
            <a:pPr algn="ctr">
              <a:lnSpc>
                <a:spcPct val="150000"/>
              </a:lnSpc>
            </a:pPr>
            <a:r>
              <a:rPr lang="ar-SA" sz="8800" b="1" dirty="0"/>
              <a:t>تكسب حياتك</a:t>
            </a:r>
            <a:endParaRPr 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لا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 التوب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 لربك عجل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يامك</a:t>
            </a:r>
            <a:r>
              <a:rPr lang="ar-SA" sz="8000" b="1" dirty="0">
                <a:solidFill>
                  <a:srgbClr val="00582A"/>
                </a:solidFill>
              </a:rPr>
              <a:t> محسوب</a:t>
            </a:r>
            <a:r>
              <a:rPr lang="ar-EG" sz="8000" b="1" dirty="0">
                <a:solidFill>
                  <a:srgbClr val="00582A"/>
                </a:solidFill>
              </a:rPr>
              <a:t>ة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319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تكسب حياتك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قبل مماتك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رجع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لربك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عجل ولا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تأجل</a:t>
            </a:r>
            <a:endParaRPr lang="en-US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203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</a:t>
            </a:r>
            <a:r>
              <a:rPr lang="ar-SA" sz="8000" b="1" dirty="0"/>
              <a:t>نت </a:t>
            </a:r>
            <a:r>
              <a:rPr lang="ar-EG" sz="8000" b="1" dirty="0"/>
              <a:t>ا</a:t>
            </a:r>
            <a:r>
              <a:rPr lang="ar-SA" sz="8000" b="1" dirty="0"/>
              <a:t>بنه ومحبوب</a:t>
            </a:r>
            <a:endParaRPr lang="ar-EG" sz="8000" b="1" dirty="0"/>
          </a:p>
          <a:p>
            <a:pPr algn="ctr" rtl="1"/>
            <a:r>
              <a:rPr lang="ar-SA" sz="8000" b="1" dirty="0"/>
              <a:t>غالي عقل بالله</a:t>
            </a:r>
            <a:endParaRPr lang="en-US" sz="8000" dirty="0"/>
          </a:p>
          <a:p>
            <a:pPr algn="ctr"/>
            <a:r>
              <a:rPr lang="ar-SA" sz="8000" b="1" dirty="0"/>
              <a:t>اللحظ</a:t>
            </a:r>
            <a:r>
              <a:rPr lang="ar-EG" sz="8000" b="1" dirty="0"/>
              <a:t>ة</a:t>
            </a:r>
            <a:r>
              <a:rPr lang="ar-SA" sz="8000" b="1" dirty="0"/>
              <a:t> </a:t>
            </a:r>
            <a:r>
              <a:rPr lang="ar-EG" sz="8000" b="1" dirty="0"/>
              <a:t>إ</a:t>
            </a:r>
            <a:r>
              <a:rPr lang="ar-SA" sz="8000" b="1" dirty="0"/>
              <a:t>لي فيها تتوب </a:t>
            </a:r>
            <a:endParaRPr lang="ar-EG" sz="8000" b="1" dirty="0"/>
          </a:p>
          <a:p>
            <a:pPr algn="ctr"/>
            <a:r>
              <a:rPr lang="ar-SA" sz="8000" b="1" dirty="0"/>
              <a:t>كل </a:t>
            </a:r>
            <a:r>
              <a:rPr lang="ar-EG" sz="8000" b="1" dirty="0"/>
              <a:t>إ</a:t>
            </a:r>
            <a:r>
              <a:rPr lang="ar-SA" sz="8000" b="1" dirty="0"/>
              <a:t>لي فات ينساه</a:t>
            </a:r>
            <a:endParaRPr lang="en-US" sz="8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88066"/>
            <a:ext cx="9982199" cy="393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/>
              <a:t>أ</a:t>
            </a:r>
            <a:r>
              <a:rPr lang="ar-SA" sz="8800" b="1" dirty="0"/>
              <a:t>ختار نجاتك</a:t>
            </a:r>
            <a:endParaRPr lang="ar-EG" sz="8800" b="1" dirty="0"/>
          </a:p>
          <a:p>
            <a:pPr algn="ctr">
              <a:lnSpc>
                <a:spcPct val="150000"/>
              </a:lnSpc>
            </a:pPr>
            <a:r>
              <a:rPr lang="ar-SA" sz="8800" b="1" dirty="0"/>
              <a:t>تكسب حياتك</a:t>
            </a:r>
            <a:endParaRPr lang="en-US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</TotalTime>
  <Words>137</Words>
  <Application>Microsoft Office PowerPoint</Application>
  <PresentationFormat>عرض على الشاشة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264</cp:revision>
  <dcterms:created xsi:type="dcterms:W3CDTF">2021-12-07T14:30:00Z</dcterms:created>
  <dcterms:modified xsi:type="dcterms:W3CDTF">2024-03-24T09:05:45Z</dcterms:modified>
</cp:coreProperties>
</file>