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5" r:id="rId2"/>
    <p:sldId id="277" r:id="rId3"/>
    <p:sldId id="396" r:id="rId4"/>
    <p:sldId id="397" r:id="rId5"/>
    <p:sldId id="401" r:id="rId6"/>
    <p:sldId id="402" r:id="rId7"/>
    <p:sldId id="398" r:id="rId8"/>
    <p:sldId id="399" r:id="rId9"/>
    <p:sldId id="403" r:id="rId10"/>
    <p:sldId id="405" r:id="rId11"/>
    <p:sldId id="406" r:id="rId12"/>
    <p:sldId id="400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Default Section" id="{7FF20E8B-AD12-439D-9E17-619C6F38680D}">
          <p14:sldIdLst>
            <p14:sldId id="275"/>
            <p14:sldId id="277"/>
            <p14:sldId id="274"/>
            <p14:sldId id="307"/>
            <p14:sldId id="303"/>
            <p14:sldId id="306"/>
            <p14:sldId id="308"/>
            <p14:sldId id="309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582A"/>
    <a:srgbClr val="001E0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941" autoAdjust="0"/>
    <p:restoredTop sz="94660"/>
  </p:normalViewPr>
  <p:slideViewPr>
    <p:cSldViewPr>
      <p:cViewPr>
        <p:scale>
          <a:sx n="75" d="100"/>
          <a:sy n="75" d="100"/>
        </p:scale>
        <p:origin x="-900" y="-690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5/14/2022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3557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 err="1" smtClean="0"/>
              <a:t>ميدلي</a:t>
            </a:r>
            <a:endParaRPr lang="ar-EG" sz="8000" b="1" dirty="0" smtClean="0"/>
          </a:p>
          <a:p>
            <a:pPr algn="ctr" rtl="1">
              <a:lnSpc>
                <a:spcPct val="150000"/>
              </a:lnSpc>
            </a:pPr>
            <a:r>
              <a:rPr lang="ar-EG" sz="8000" b="1" dirty="0" smtClean="0"/>
              <a:t>لا لن أرى حبا</a:t>
            </a:r>
            <a:endParaRPr lang="ar-EG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838200"/>
            <a:ext cx="9982199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8000" b="1" dirty="0" smtClean="0"/>
              <a:t>ورغم </a:t>
            </a:r>
            <a:r>
              <a:rPr lang="ar-SA" sz="8000" b="1" dirty="0" smtClean="0"/>
              <a:t>ذاك نحن نراك </a:t>
            </a:r>
            <a:endParaRPr lang="ar-EG" sz="8000" b="1" dirty="0" smtClean="0"/>
          </a:p>
          <a:p>
            <a:pPr algn="ctr" rtl="1">
              <a:lnSpc>
                <a:spcPct val="150000"/>
              </a:lnSpc>
            </a:pPr>
            <a:r>
              <a:rPr lang="ar-SA" sz="8000" b="1" dirty="0" smtClean="0"/>
              <a:t>تنسى </a:t>
            </a:r>
            <a:r>
              <a:rPr lang="ar-SA" sz="8000" b="1" dirty="0" smtClean="0"/>
              <a:t>أساك بحبك المتجدد</a:t>
            </a:r>
          </a:p>
          <a:p>
            <a:pPr algn="ctr">
              <a:lnSpc>
                <a:spcPct val="150000"/>
              </a:lnSpc>
            </a:pPr>
            <a:r>
              <a:rPr lang="ar-SA" sz="8000" b="1" dirty="0" smtClean="0"/>
              <a:t/>
            </a:r>
            <a:br>
              <a:rPr lang="ar-SA" sz="8000" b="1" dirty="0" smtClean="0"/>
            </a:br>
            <a:endParaRPr lang="ar-EG" sz="9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609600"/>
            <a:ext cx="9982199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6600" b="1" dirty="0" smtClean="0">
                <a:solidFill>
                  <a:srgbClr val="00582A"/>
                </a:solidFill>
              </a:rPr>
              <a:t>القرار</a:t>
            </a:r>
            <a:r>
              <a:rPr lang="ar-EG" sz="6600" b="1" dirty="0" smtClean="0">
                <a:solidFill>
                  <a:srgbClr val="00582A"/>
                </a:solidFill>
              </a:rPr>
              <a:t>:</a:t>
            </a:r>
          </a:p>
          <a:p>
            <a:pPr algn="ctr" rtl="1"/>
            <a:r>
              <a:rPr lang="ar-SA" sz="6600" b="1" dirty="0" smtClean="0">
                <a:solidFill>
                  <a:srgbClr val="00582A"/>
                </a:solidFill>
              </a:rPr>
              <a:t>(</a:t>
            </a:r>
            <a:r>
              <a:rPr lang="ar-SA" sz="6600" b="1" dirty="0" smtClean="0">
                <a:solidFill>
                  <a:srgbClr val="00582A"/>
                </a:solidFill>
              </a:rPr>
              <a:t>قد مات وقام ليمنحك اسمي حياة</a:t>
            </a:r>
          </a:p>
          <a:p>
            <a:pPr algn="ctr" rtl="1"/>
            <a:r>
              <a:rPr lang="ar-SA" sz="6600" b="1" dirty="0" smtClean="0">
                <a:solidFill>
                  <a:srgbClr val="00582A"/>
                </a:solidFill>
              </a:rPr>
              <a:t>فهل </a:t>
            </a:r>
            <a:r>
              <a:rPr lang="ar-SA" sz="6600" b="1" dirty="0" err="1" smtClean="0">
                <a:solidFill>
                  <a:srgbClr val="00582A"/>
                </a:solidFill>
              </a:rPr>
              <a:t>اليه</a:t>
            </a:r>
            <a:r>
              <a:rPr lang="ar-SA" sz="6600" b="1" dirty="0" smtClean="0">
                <a:solidFill>
                  <a:srgbClr val="00582A"/>
                </a:solidFill>
              </a:rPr>
              <a:t> تقبلن فعنده تلقى </a:t>
            </a:r>
            <a:r>
              <a:rPr lang="ar-SA" sz="6600" b="1" dirty="0" smtClean="0">
                <a:solidFill>
                  <a:srgbClr val="00582A"/>
                </a:solidFill>
              </a:rPr>
              <a:t>نجاة)</a:t>
            </a:r>
            <a:r>
              <a:rPr lang="ar-EG" sz="6600" b="1" dirty="0" smtClean="0">
                <a:solidFill>
                  <a:srgbClr val="00582A"/>
                </a:solidFill>
              </a:rPr>
              <a:t>2</a:t>
            </a:r>
            <a:r>
              <a:rPr lang="ar-SA" sz="6600" b="1" dirty="0" smtClean="0">
                <a:solidFill>
                  <a:srgbClr val="00582A"/>
                </a:solidFill>
              </a:rPr>
              <a:t> </a:t>
            </a:r>
            <a:r>
              <a:rPr lang="ar-SA" sz="6600" b="1" dirty="0" smtClean="0">
                <a:solidFill>
                  <a:srgbClr val="00582A"/>
                </a:solidFill>
              </a:rPr>
              <a:t/>
            </a:r>
            <a:br>
              <a:rPr lang="ar-SA" sz="6600" b="1" dirty="0" smtClean="0">
                <a:solidFill>
                  <a:srgbClr val="00582A"/>
                </a:solidFill>
              </a:rPr>
            </a:br>
            <a:r>
              <a:rPr lang="ar-SA" sz="6600" b="1" dirty="0" smtClean="0">
                <a:solidFill>
                  <a:srgbClr val="00582A"/>
                </a:solidFill>
              </a:rPr>
              <a:t>في </a:t>
            </a:r>
            <a:r>
              <a:rPr lang="ar-SA" sz="6600" b="1" dirty="0" err="1" smtClean="0">
                <a:solidFill>
                  <a:srgbClr val="00582A"/>
                </a:solidFill>
              </a:rPr>
              <a:t>الجلجثة</a:t>
            </a:r>
            <a:r>
              <a:rPr lang="ar-SA" sz="6600" b="1" dirty="0" smtClean="0">
                <a:solidFill>
                  <a:srgbClr val="00582A"/>
                </a:solidFill>
              </a:rPr>
              <a:t> </a:t>
            </a:r>
            <a:r>
              <a:rPr lang="ar-SA" sz="6600" b="1" dirty="0" smtClean="0">
                <a:solidFill>
                  <a:srgbClr val="00582A"/>
                </a:solidFill>
              </a:rPr>
              <a:t>في </a:t>
            </a:r>
            <a:r>
              <a:rPr lang="ar-SA" sz="6600" b="1" dirty="0" err="1" smtClean="0">
                <a:solidFill>
                  <a:srgbClr val="00582A"/>
                </a:solidFill>
              </a:rPr>
              <a:t>الجلجثة</a:t>
            </a:r>
            <a:r>
              <a:rPr lang="ar-SA" sz="6600" b="1" dirty="0" smtClean="0">
                <a:solidFill>
                  <a:srgbClr val="00582A"/>
                </a:solidFill>
              </a:rPr>
              <a:t> </a:t>
            </a:r>
            <a:endParaRPr lang="ar-EG" sz="6600" b="1" dirty="0" smtClean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 smtClean="0">
                <a:solidFill>
                  <a:srgbClr val="00582A"/>
                </a:solidFill>
              </a:rPr>
              <a:t>فوق </a:t>
            </a:r>
            <a:r>
              <a:rPr lang="ar-SA" sz="6600" b="1" dirty="0" smtClean="0">
                <a:solidFill>
                  <a:srgbClr val="00582A"/>
                </a:solidFill>
              </a:rPr>
              <a:t>الصليب في </a:t>
            </a:r>
            <a:r>
              <a:rPr lang="ar-SA" sz="6600" b="1" dirty="0" err="1" smtClean="0">
                <a:solidFill>
                  <a:srgbClr val="00582A"/>
                </a:solidFill>
              </a:rPr>
              <a:t>الجلجثة</a:t>
            </a:r>
            <a:r>
              <a:rPr lang="ar-EG" sz="6600" b="1" dirty="0" smtClean="0">
                <a:solidFill>
                  <a:srgbClr val="00582A"/>
                </a:solidFill>
              </a:rPr>
              <a:t>)2</a:t>
            </a:r>
            <a:endParaRPr lang="ar-SA" sz="6600" b="1" dirty="0" smtClean="0">
              <a:solidFill>
                <a:srgbClr val="00582A"/>
              </a:solidFill>
            </a:endParaRPr>
          </a:p>
          <a:p>
            <a:pPr algn="ctr"/>
            <a:r>
              <a:rPr lang="ar-SA" sz="6600" b="1" dirty="0" smtClean="0">
                <a:solidFill>
                  <a:srgbClr val="00582A"/>
                </a:solidFill>
              </a:rPr>
              <a:t/>
            </a:r>
            <a:br>
              <a:rPr lang="ar-SA" sz="6600" b="1" dirty="0" smtClean="0">
                <a:solidFill>
                  <a:srgbClr val="00582A"/>
                </a:solidFill>
              </a:rPr>
            </a:br>
            <a:endParaRPr lang="ar-EG" sz="80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609600"/>
            <a:ext cx="9982199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6600" b="1" dirty="0" smtClean="0">
                <a:solidFill>
                  <a:srgbClr val="00582A"/>
                </a:solidFill>
              </a:rPr>
              <a:t>القرار</a:t>
            </a:r>
            <a:r>
              <a:rPr lang="ar-EG" sz="6600" b="1" dirty="0" smtClean="0">
                <a:solidFill>
                  <a:srgbClr val="00582A"/>
                </a:solidFill>
              </a:rPr>
              <a:t>:</a:t>
            </a:r>
          </a:p>
          <a:p>
            <a:pPr algn="ctr" rtl="1"/>
            <a:r>
              <a:rPr lang="ar-SA" sz="6600" b="1" dirty="0" smtClean="0">
                <a:solidFill>
                  <a:srgbClr val="00582A"/>
                </a:solidFill>
              </a:rPr>
              <a:t>(</a:t>
            </a:r>
            <a:r>
              <a:rPr lang="ar-SA" sz="6600" b="1" dirty="0" smtClean="0">
                <a:solidFill>
                  <a:srgbClr val="00582A"/>
                </a:solidFill>
              </a:rPr>
              <a:t>كشاةٍ تساق للذبح لم تفتح فاك</a:t>
            </a:r>
          </a:p>
          <a:p>
            <a:pPr algn="ctr" rtl="1"/>
            <a:r>
              <a:rPr lang="ar-SA" sz="5400" b="1" dirty="0" smtClean="0">
                <a:solidFill>
                  <a:srgbClr val="00582A"/>
                </a:solidFill>
              </a:rPr>
              <a:t>كنعجة صامتة اقتادوك </a:t>
            </a:r>
            <a:r>
              <a:rPr lang="ar-SA" sz="5400" b="1" dirty="0" smtClean="0">
                <a:solidFill>
                  <a:srgbClr val="00582A"/>
                </a:solidFill>
              </a:rPr>
              <a:t>للصلب</a:t>
            </a:r>
            <a:r>
              <a:rPr lang="ar-EG" sz="5400" b="1" dirty="0" smtClean="0">
                <a:solidFill>
                  <a:srgbClr val="00582A"/>
                </a:solidFill>
              </a:rPr>
              <a:t> </a:t>
            </a:r>
            <a:r>
              <a:rPr lang="ar-SA" sz="5400" b="1" dirty="0" smtClean="0">
                <a:solidFill>
                  <a:srgbClr val="00582A"/>
                </a:solidFill>
              </a:rPr>
              <a:t>هناك</a:t>
            </a:r>
            <a:r>
              <a:rPr lang="ar-EG" sz="5400" b="1" dirty="0" smtClean="0">
                <a:solidFill>
                  <a:srgbClr val="00582A"/>
                </a:solidFill>
              </a:rPr>
              <a:t>)2</a:t>
            </a:r>
            <a:endParaRPr lang="ar-SA" sz="5400" b="1" dirty="0" smtClean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 smtClean="0">
                <a:solidFill>
                  <a:srgbClr val="00582A"/>
                </a:solidFill>
              </a:rPr>
              <a:t>في </a:t>
            </a:r>
            <a:r>
              <a:rPr lang="ar-SA" sz="6600" b="1" dirty="0" err="1" smtClean="0">
                <a:solidFill>
                  <a:srgbClr val="00582A"/>
                </a:solidFill>
              </a:rPr>
              <a:t>الجلجثة</a:t>
            </a:r>
            <a:r>
              <a:rPr lang="ar-SA" sz="6600" b="1" dirty="0" smtClean="0">
                <a:solidFill>
                  <a:srgbClr val="00582A"/>
                </a:solidFill>
              </a:rPr>
              <a:t> </a:t>
            </a:r>
            <a:r>
              <a:rPr lang="ar-SA" sz="6600" b="1" dirty="0" smtClean="0">
                <a:solidFill>
                  <a:srgbClr val="00582A"/>
                </a:solidFill>
              </a:rPr>
              <a:t>في </a:t>
            </a:r>
            <a:r>
              <a:rPr lang="ar-SA" sz="6600" b="1" dirty="0" err="1" smtClean="0">
                <a:solidFill>
                  <a:srgbClr val="00582A"/>
                </a:solidFill>
              </a:rPr>
              <a:t>الجلجثة</a:t>
            </a:r>
            <a:r>
              <a:rPr lang="ar-SA" sz="6600" b="1" dirty="0" smtClean="0">
                <a:solidFill>
                  <a:srgbClr val="00582A"/>
                </a:solidFill>
              </a:rPr>
              <a:t> </a:t>
            </a:r>
            <a:endParaRPr lang="ar-EG" sz="6600" b="1" dirty="0" smtClean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 smtClean="0">
                <a:solidFill>
                  <a:srgbClr val="00582A"/>
                </a:solidFill>
              </a:rPr>
              <a:t>فوق </a:t>
            </a:r>
            <a:r>
              <a:rPr lang="ar-SA" sz="6600" b="1" dirty="0" smtClean="0">
                <a:solidFill>
                  <a:srgbClr val="00582A"/>
                </a:solidFill>
              </a:rPr>
              <a:t>الصليب في </a:t>
            </a:r>
            <a:r>
              <a:rPr lang="ar-SA" sz="6600" b="1" dirty="0" err="1" smtClean="0">
                <a:solidFill>
                  <a:srgbClr val="00582A"/>
                </a:solidFill>
              </a:rPr>
              <a:t>الجلجثة</a:t>
            </a:r>
            <a:endParaRPr lang="ar-SA" sz="6600" b="1" dirty="0" smtClean="0">
              <a:solidFill>
                <a:srgbClr val="00582A"/>
              </a:solidFill>
            </a:endParaRPr>
          </a:p>
          <a:p>
            <a:pPr algn="ctr"/>
            <a:r>
              <a:rPr lang="ar-SA" sz="6600" b="1" dirty="0" smtClean="0">
                <a:solidFill>
                  <a:srgbClr val="00582A"/>
                </a:solidFill>
              </a:rPr>
              <a:t/>
            </a:r>
            <a:br>
              <a:rPr lang="ar-SA" sz="6600" b="1" dirty="0" smtClean="0">
                <a:solidFill>
                  <a:srgbClr val="00582A"/>
                </a:solidFill>
              </a:rPr>
            </a:br>
            <a:endParaRPr lang="ar-EG" sz="80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 smtClean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6806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-838140"/>
            <a:ext cx="9982199" cy="9448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6600" b="1" dirty="0" smtClean="0"/>
              <a:t> </a:t>
            </a:r>
            <a:endParaRPr lang="ar-EG" sz="6600" b="1" dirty="0" smtClean="0"/>
          </a:p>
          <a:p>
            <a:pPr algn="ctr" rtl="1"/>
            <a:r>
              <a:rPr lang="ar-SA" sz="4800" b="1" dirty="0" smtClean="0"/>
              <a:t>1- </a:t>
            </a:r>
            <a:endParaRPr lang="ar-EG" sz="6600" b="1" dirty="0" smtClean="0"/>
          </a:p>
          <a:p>
            <a:pPr algn="ctr" rtl="1"/>
            <a:r>
              <a:rPr lang="ar-SA" sz="6600" b="1" dirty="0" smtClean="0"/>
              <a:t>(</a:t>
            </a:r>
            <a:r>
              <a:rPr lang="ar-SA" sz="6600" b="1" dirty="0" smtClean="0"/>
              <a:t>لا لن أرى حبًا </a:t>
            </a:r>
            <a:endParaRPr lang="ar-EG" sz="6600" b="1" dirty="0" smtClean="0"/>
          </a:p>
          <a:p>
            <a:pPr algn="ctr" rtl="1"/>
            <a:r>
              <a:rPr lang="ar-SA" sz="6600" b="1" dirty="0" smtClean="0"/>
              <a:t>أعظم </a:t>
            </a:r>
            <a:r>
              <a:rPr lang="ar-SA" sz="6600" b="1" dirty="0" err="1" smtClean="0"/>
              <a:t>واقوى</a:t>
            </a:r>
            <a:r>
              <a:rPr lang="ar-SA" sz="6600" b="1" dirty="0" smtClean="0"/>
              <a:t> </a:t>
            </a:r>
            <a:r>
              <a:rPr lang="ar-SA" sz="6600" b="1" dirty="0" smtClean="0"/>
              <a:t>من حبك</a:t>
            </a:r>
            <a:endParaRPr lang="ar-EG" sz="6600" b="1" dirty="0" smtClean="0"/>
          </a:p>
          <a:p>
            <a:pPr algn="ctr" rtl="1"/>
            <a:r>
              <a:rPr lang="ar-SA" sz="6600" b="1" dirty="0" smtClean="0"/>
              <a:t> </a:t>
            </a:r>
            <a:r>
              <a:rPr lang="ar-SA" sz="6600" b="1" dirty="0" smtClean="0"/>
              <a:t>فوق </a:t>
            </a:r>
            <a:r>
              <a:rPr lang="ar-SA" sz="6600" b="1" dirty="0" smtClean="0"/>
              <a:t>الصليب </a:t>
            </a:r>
            <a:r>
              <a:rPr lang="ar-SA" sz="6600" b="1" dirty="0" smtClean="0"/>
              <a:t>يا سيدي</a:t>
            </a:r>
          </a:p>
          <a:p>
            <a:pPr algn="ctr" rtl="1"/>
            <a:r>
              <a:rPr lang="ar-SA" sz="6600" b="1" dirty="0" smtClean="0"/>
              <a:t>اخترته طوعًا، </a:t>
            </a:r>
            <a:endParaRPr lang="ar-EG" sz="6600" b="1" dirty="0" smtClean="0"/>
          </a:p>
          <a:p>
            <a:pPr algn="ctr" rtl="1"/>
            <a:r>
              <a:rPr lang="ar-SA" sz="6600" b="1" dirty="0" smtClean="0"/>
              <a:t>وهو </a:t>
            </a:r>
            <a:r>
              <a:rPr lang="ar-SA" sz="6600" b="1" dirty="0" smtClean="0"/>
              <a:t>عقابٌ عادلٌ </a:t>
            </a:r>
            <a:r>
              <a:rPr lang="ar-SA" sz="6600" b="1" dirty="0" smtClean="0"/>
              <a:t>لآثم </a:t>
            </a:r>
            <a:r>
              <a:rPr lang="ar-SA" sz="6600" b="1" dirty="0" smtClean="0"/>
              <a:t>متمرد</a:t>
            </a:r>
            <a:r>
              <a:rPr lang="ar-SA" sz="6600" b="1" dirty="0" smtClean="0"/>
              <a:t>) </a:t>
            </a:r>
            <a:r>
              <a:rPr lang="ar-SA" sz="5400" b="1" dirty="0" smtClean="0"/>
              <a:t>2</a:t>
            </a:r>
            <a:endParaRPr lang="ar-SA" sz="6600" b="1" dirty="0" smtClean="0"/>
          </a:p>
          <a:p>
            <a:pPr algn="ctr"/>
            <a:r>
              <a:rPr lang="ar-SA" sz="6600" b="1" dirty="0" smtClean="0"/>
              <a:t/>
            </a:r>
            <a:br>
              <a:rPr lang="ar-SA" sz="6600" b="1" dirty="0" smtClean="0"/>
            </a:br>
            <a:endParaRPr lang="ar-EG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609600"/>
            <a:ext cx="9982199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6600" b="1" dirty="0" smtClean="0">
                <a:solidFill>
                  <a:srgbClr val="00582A"/>
                </a:solidFill>
              </a:rPr>
              <a:t>القرار</a:t>
            </a:r>
            <a:r>
              <a:rPr lang="ar-EG" sz="6600" b="1" dirty="0" smtClean="0">
                <a:solidFill>
                  <a:srgbClr val="00582A"/>
                </a:solidFill>
              </a:rPr>
              <a:t>:</a:t>
            </a:r>
          </a:p>
          <a:p>
            <a:pPr algn="ctr" rtl="1"/>
            <a:r>
              <a:rPr lang="ar-SA" sz="6600" b="1" dirty="0" smtClean="0">
                <a:solidFill>
                  <a:srgbClr val="00582A"/>
                </a:solidFill>
              </a:rPr>
              <a:t>(</a:t>
            </a:r>
            <a:r>
              <a:rPr lang="ar-SA" sz="6600" b="1" dirty="0" smtClean="0">
                <a:solidFill>
                  <a:srgbClr val="00582A"/>
                </a:solidFill>
              </a:rPr>
              <a:t>كشاةٍ تساق للذبح لم تفتح فاك</a:t>
            </a:r>
          </a:p>
          <a:p>
            <a:pPr algn="ctr" rtl="1"/>
            <a:r>
              <a:rPr lang="ar-SA" sz="6000" b="1" dirty="0" smtClean="0">
                <a:solidFill>
                  <a:srgbClr val="00582A"/>
                </a:solidFill>
              </a:rPr>
              <a:t>كنعجة صامتة اقتادوك </a:t>
            </a:r>
            <a:r>
              <a:rPr lang="ar-SA" sz="6000" b="1" dirty="0" smtClean="0">
                <a:solidFill>
                  <a:srgbClr val="00582A"/>
                </a:solidFill>
              </a:rPr>
              <a:t>للصلب</a:t>
            </a:r>
            <a:r>
              <a:rPr lang="ar-EG" sz="6000" b="1" dirty="0" smtClean="0">
                <a:solidFill>
                  <a:srgbClr val="00582A"/>
                </a:solidFill>
              </a:rPr>
              <a:t> </a:t>
            </a:r>
            <a:r>
              <a:rPr lang="ar-SA" sz="6000" b="1" dirty="0" smtClean="0">
                <a:solidFill>
                  <a:srgbClr val="00582A"/>
                </a:solidFill>
              </a:rPr>
              <a:t>هناك</a:t>
            </a:r>
            <a:endParaRPr lang="ar-SA" sz="6000" b="1" dirty="0" smtClean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 smtClean="0">
                <a:solidFill>
                  <a:srgbClr val="00582A"/>
                </a:solidFill>
              </a:rPr>
              <a:t>في </a:t>
            </a:r>
            <a:r>
              <a:rPr lang="ar-SA" sz="6600" b="1" dirty="0" err="1" smtClean="0">
                <a:solidFill>
                  <a:srgbClr val="00582A"/>
                </a:solidFill>
              </a:rPr>
              <a:t>الجلجثة</a:t>
            </a:r>
            <a:r>
              <a:rPr lang="ar-SA" sz="6600" b="1" dirty="0" smtClean="0">
                <a:solidFill>
                  <a:srgbClr val="00582A"/>
                </a:solidFill>
              </a:rPr>
              <a:t> </a:t>
            </a:r>
            <a:r>
              <a:rPr lang="ar-SA" sz="6600" b="1" dirty="0" smtClean="0">
                <a:solidFill>
                  <a:srgbClr val="00582A"/>
                </a:solidFill>
              </a:rPr>
              <a:t>في </a:t>
            </a:r>
            <a:r>
              <a:rPr lang="ar-SA" sz="6600" b="1" dirty="0" err="1" smtClean="0">
                <a:solidFill>
                  <a:srgbClr val="00582A"/>
                </a:solidFill>
              </a:rPr>
              <a:t>الجلجثة</a:t>
            </a:r>
            <a:r>
              <a:rPr lang="ar-SA" sz="6600" b="1" dirty="0" smtClean="0">
                <a:solidFill>
                  <a:srgbClr val="00582A"/>
                </a:solidFill>
              </a:rPr>
              <a:t> </a:t>
            </a:r>
            <a:endParaRPr lang="ar-EG" sz="6600" b="1" dirty="0" smtClean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 smtClean="0">
                <a:solidFill>
                  <a:srgbClr val="00582A"/>
                </a:solidFill>
              </a:rPr>
              <a:t>فوق </a:t>
            </a:r>
            <a:r>
              <a:rPr lang="ar-SA" sz="6600" b="1" dirty="0" smtClean="0">
                <a:solidFill>
                  <a:srgbClr val="00582A"/>
                </a:solidFill>
              </a:rPr>
              <a:t>الصليب في </a:t>
            </a:r>
            <a:r>
              <a:rPr lang="ar-SA" sz="6600" b="1" dirty="0" err="1" smtClean="0">
                <a:solidFill>
                  <a:srgbClr val="00582A"/>
                </a:solidFill>
              </a:rPr>
              <a:t>الجلجثة</a:t>
            </a:r>
            <a:r>
              <a:rPr lang="ar-EG" sz="6600" b="1" dirty="0" smtClean="0">
                <a:solidFill>
                  <a:srgbClr val="00582A"/>
                </a:solidFill>
              </a:rPr>
              <a:t>)2</a:t>
            </a:r>
            <a:endParaRPr lang="ar-SA" sz="6600" b="1" dirty="0" smtClean="0">
              <a:solidFill>
                <a:srgbClr val="00582A"/>
              </a:solidFill>
            </a:endParaRPr>
          </a:p>
          <a:p>
            <a:pPr algn="ctr"/>
            <a:r>
              <a:rPr lang="ar-SA" sz="6600" b="1" dirty="0" smtClean="0">
                <a:solidFill>
                  <a:srgbClr val="00582A"/>
                </a:solidFill>
              </a:rPr>
              <a:t/>
            </a:r>
            <a:br>
              <a:rPr lang="ar-SA" sz="6600" b="1" dirty="0" smtClean="0">
                <a:solidFill>
                  <a:srgbClr val="00582A"/>
                </a:solidFill>
              </a:rPr>
            </a:br>
            <a:endParaRPr lang="ar-EG" sz="80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152400"/>
            <a:ext cx="9982199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7200" b="1" dirty="0" smtClean="0"/>
              <a:t>2-</a:t>
            </a:r>
            <a:endParaRPr lang="ar-EG" sz="7200" b="1" dirty="0" smtClean="0"/>
          </a:p>
          <a:p>
            <a:pPr algn="ctr" rtl="1"/>
            <a:r>
              <a:rPr lang="ar-SA" sz="7200" b="1" dirty="0" smtClean="0"/>
              <a:t>(</a:t>
            </a:r>
            <a:r>
              <a:rPr lang="ar-SA" sz="7200" b="1" dirty="0" smtClean="0"/>
              <a:t>لُمنا وعيرنا بطرس </a:t>
            </a:r>
            <a:endParaRPr lang="ar-EG" sz="7200" b="1" dirty="0" smtClean="0"/>
          </a:p>
          <a:p>
            <a:pPr algn="ctr" rtl="1"/>
            <a:r>
              <a:rPr lang="ar-SA" sz="7200" b="1" dirty="0" smtClean="0"/>
              <a:t>بالجبن </a:t>
            </a:r>
            <a:r>
              <a:rPr lang="ar-SA" sz="7200" b="1" dirty="0" smtClean="0"/>
              <a:t>يوم </a:t>
            </a:r>
            <a:r>
              <a:rPr lang="ar-SA" sz="7200" b="1" dirty="0" err="1" smtClean="0"/>
              <a:t>انكرك</a:t>
            </a:r>
            <a:endParaRPr lang="ar-SA" sz="7200" b="1" dirty="0" smtClean="0"/>
          </a:p>
          <a:p>
            <a:pPr algn="ctr" rtl="1"/>
            <a:r>
              <a:rPr lang="ar-SA" sz="7200" b="1" dirty="0" smtClean="0"/>
              <a:t>كلنا قد قلنا خائن </a:t>
            </a:r>
            <a:endParaRPr lang="ar-EG" sz="7200" b="1" dirty="0" smtClean="0"/>
          </a:p>
          <a:p>
            <a:pPr algn="ctr" rtl="1"/>
            <a:r>
              <a:rPr lang="ar-SA" sz="7200" b="1" dirty="0" smtClean="0"/>
              <a:t>ليهوذا </a:t>
            </a:r>
            <a:r>
              <a:rPr lang="ar-SA" sz="7200" b="1" dirty="0" smtClean="0"/>
              <a:t>حين </a:t>
            </a:r>
            <a:r>
              <a:rPr lang="ar-SA" sz="7200" b="1" dirty="0" err="1" smtClean="0"/>
              <a:t>اسلمك</a:t>
            </a:r>
            <a:r>
              <a:rPr lang="ar-SA" sz="7200" b="1" dirty="0" smtClean="0"/>
              <a:t>) 2</a:t>
            </a:r>
            <a:endParaRPr lang="ar-SA" sz="7200" b="1" dirty="0" smtClean="0"/>
          </a:p>
          <a:p>
            <a:pPr algn="ctr"/>
            <a:r>
              <a:rPr lang="ar-SA" sz="7200" b="1" dirty="0" smtClean="0"/>
              <a:t/>
            </a:r>
            <a:br>
              <a:rPr lang="ar-SA" sz="7200" b="1" dirty="0" smtClean="0"/>
            </a:br>
            <a:endParaRPr lang="ar-EG" sz="8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990600"/>
            <a:ext cx="9982199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7200" b="1" dirty="0" smtClean="0"/>
              <a:t>(ونحن اليوم </a:t>
            </a:r>
            <a:r>
              <a:rPr lang="ar-SA" sz="7200" b="1" dirty="0" err="1" smtClean="0"/>
              <a:t>امام</a:t>
            </a:r>
            <a:r>
              <a:rPr lang="ar-SA" sz="7200" b="1" dirty="0" smtClean="0"/>
              <a:t> الناس </a:t>
            </a:r>
            <a:endParaRPr lang="ar-EG" sz="7200" b="1" dirty="0" smtClean="0"/>
          </a:p>
          <a:p>
            <a:pPr algn="ctr" rtl="1"/>
            <a:r>
              <a:rPr lang="ar-SA" sz="7200" b="1" dirty="0" smtClean="0"/>
              <a:t>نستحي </a:t>
            </a:r>
            <a:r>
              <a:rPr lang="ar-SA" sz="7200" b="1" dirty="0" smtClean="0"/>
              <a:t>بك ننكرك</a:t>
            </a:r>
          </a:p>
          <a:p>
            <a:pPr algn="ctr" rtl="1"/>
            <a:r>
              <a:rPr lang="ar-SA" sz="7200" b="1" dirty="0" smtClean="0"/>
              <a:t>بقطعتين من النحاس </a:t>
            </a:r>
            <a:endParaRPr lang="ar-EG" sz="7200" b="1" dirty="0" smtClean="0"/>
          </a:p>
          <a:p>
            <a:pPr algn="ctr" rtl="1"/>
            <a:r>
              <a:rPr lang="ar-SA" sz="7200" b="1" dirty="0" smtClean="0"/>
              <a:t>مثل </a:t>
            </a:r>
            <a:r>
              <a:rPr lang="ar-SA" sz="7200" b="1" dirty="0" smtClean="0"/>
              <a:t>يهوذا نسلمك</a:t>
            </a:r>
            <a:r>
              <a:rPr lang="ar-SA" sz="7200" b="1" dirty="0" smtClean="0"/>
              <a:t>) 2</a:t>
            </a:r>
            <a:endParaRPr lang="ar-SA" sz="7200" b="1" dirty="0" smtClean="0"/>
          </a:p>
          <a:p>
            <a:pPr algn="ctr"/>
            <a:r>
              <a:rPr lang="ar-SA" sz="7200" b="1" dirty="0" smtClean="0"/>
              <a:t/>
            </a:r>
            <a:br>
              <a:rPr lang="ar-SA" sz="7200" b="1" dirty="0" smtClean="0"/>
            </a:br>
            <a:endParaRPr lang="ar-EG" sz="8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838200"/>
            <a:ext cx="9982199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8000" b="1" dirty="0" smtClean="0"/>
              <a:t>ورغم </a:t>
            </a:r>
            <a:r>
              <a:rPr lang="ar-SA" sz="8000" b="1" dirty="0" smtClean="0"/>
              <a:t>ذاك نحن نراك </a:t>
            </a:r>
            <a:endParaRPr lang="ar-EG" sz="8000" b="1" dirty="0" smtClean="0"/>
          </a:p>
          <a:p>
            <a:pPr algn="ctr" rtl="1">
              <a:lnSpc>
                <a:spcPct val="150000"/>
              </a:lnSpc>
            </a:pPr>
            <a:r>
              <a:rPr lang="ar-SA" sz="8000" b="1" dirty="0" smtClean="0"/>
              <a:t>تنسى </a:t>
            </a:r>
            <a:r>
              <a:rPr lang="ar-SA" sz="8000" b="1" dirty="0" smtClean="0"/>
              <a:t>أساك بحبك المتجدد</a:t>
            </a:r>
          </a:p>
          <a:p>
            <a:pPr algn="ctr">
              <a:lnSpc>
                <a:spcPct val="150000"/>
              </a:lnSpc>
            </a:pPr>
            <a:r>
              <a:rPr lang="ar-SA" sz="8000" b="1" dirty="0" smtClean="0"/>
              <a:t/>
            </a:r>
            <a:br>
              <a:rPr lang="ar-SA" sz="8000" b="1" dirty="0" smtClean="0"/>
            </a:br>
            <a:endParaRPr lang="ar-EG" sz="9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609600"/>
            <a:ext cx="9982199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6600" b="1" dirty="0" smtClean="0">
                <a:solidFill>
                  <a:srgbClr val="00582A"/>
                </a:solidFill>
              </a:rPr>
              <a:t>القرار</a:t>
            </a:r>
            <a:r>
              <a:rPr lang="ar-EG" sz="6600" b="1" dirty="0" smtClean="0">
                <a:solidFill>
                  <a:srgbClr val="00582A"/>
                </a:solidFill>
              </a:rPr>
              <a:t>:</a:t>
            </a:r>
          </a:p>
          <a:p>
            <a:pPr algn="ctr" rtl="1"/>
            <a:r>
              <a:rPr lang="ar-SA" sz="6600" b="1" dirty="0" smtClean="0">
                <a:solidFill>
                  <a:srgbClr val="00582A"/>
                </a:solidFill>
              </a:rPr>
              <a:t>(كشاةٍ تساق للذبح لم تفتح فاك</a:t>
            </a:r>
          </a:p>
          <a:p>
            <a:pPr algn="ctr" rtl="1"/>
            <a:r>
              <a:rPr lang="ar-SA" sz="5400" b="1" dirty="0" smtClean="0">
                <a:solidFill>
                  <a:srgbClr val="00582A"/>
                </a:solidFill>
              </a:rPr>
              <a:t>كنعجة صامتة اقتادوك للصلب</a:t>
            </a:r>
            <a:r>
              <a:rPr lang="ar-EG" sz="5400" b="1" dirty="0" smtClean="0">
                <a:solidFill>
                  <a:srgbClr val="00582A"/>
                </a:solidFill>
              </a:rPr>
              <a:t> </a:t>
            </a:r>
            <a:r>
              <a:rPr lang="ar-SA" sz="5400" b="1" dirty="0" smtClean="0">
                <a:solidFill>
                  <a:srgbClr val="00582A"/>
                </a:solidFill>
              </a:rPr>
              <a:t>هناك</a:t>
            </a:r>
            <a:r>
              <a:rPr lang="ar-EG" sz="5400" b="1" dirty="0" smtClean="0">
                <a:solidFill>
                  <a:srgbClr val="00582A"/>
                </a:solidFill>
              </a:rPr>
              <a:t>)2</a:t>
            </a:r>
            <a:endParaRPr lang="ar-SA" sz="5400" b="1" dirty="0" smtClean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 smtClean="0">
                <a:solidFill>
                  <a:srgbClr val="00582A"/>
                </a:solidFill>
              </a:rPr>
              <a:t>في </a:t>
            </a:r>
            <a:r>
              <a:rPr lang="ar-SA" sz="6600" b="1" dirty="0" err="1" smtClean="0">
                <a:solidFill>
                  <a:srgbClr val="00582A"/>
                </a:solidFill>
              </a:rPr>
              <a:t>الجلجثة</a:t>
            </a:r>
            <a:r>
              <a:rPr lang="ar-SA" sz="6600" b="1" dirty="0" smtClean="0">
                <a:solidFill>
                  <a:srgbClr val="00582A"/>
                </a:solidFill>
              </a:rPr>
              <a:t> في </a:t>
            </a:r>
            <a:r>
              <a:rPr lang="ar-SA" sz="6600" b="1" dirty="0" err="1" smtClean="0">
                <a:solidFill>
                  <a:srgbClr val="00582A"/>
                </a:solidFill>
              </a:rPr>
              <a:t>الجلجثة</a:t>
            </a:r>
            <a:r>
              <a:rPr lang="ar-SA" sz="6600" b="1" dirty="0" smtClean="0">
                <a:solidFill>
                  <a:srgbClr val="00582A"/>
                </a:solidFill>
              </a:rPr>
              <a:t> </a:t>
            </a:r>
            <a:endParaRPr lang="ar-EG" sz="6600" b="1" dirty="0" smtClean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 smtClean="0">
                <a:solidFill>
                  <a:srgbClr val="00582A"/>
                </a:solidFill>
              </a:rPr>
              <a:t>فوق الصليب في </a:t>
            </a:r>
            <a:r>
              <a:rPr lang="ar-SA" sz="6600" b="1" dirty="0" err="1" smtClean="0">
                <a:solidFill>
                  <a:srgbClr val="00582A"/>
                </a:solidFill>
              </a:rPr>
              <a:t>الجلجثة</a:t>
            </a:r>
            <a:endParaRPr lang="ar-SA" sz="6600" b="1" dirty="0" smtClean="0">
              <a:solidFill>
                <a:srgbClr val="00582A"/>
              </a:solidFill>
            </a:endParaRPr>
          </a:p>
          <a:p>
            <a:pPr algn="ctr"/>
            <a:r>
              <a:rPr lang="ar-SA" sz="6600" b="1" dirty="0" smtClean="0">
                <a:solidFill>
                  <a:srgbClr val="00582A"/>
                </a:solidFill>
              </a:rPr>
              <a:t/>
            </a:r>
            <a:br>
              <a:rPr lang="ar-SA" sz="6600" b="1" dirty="0" smtClean="0">
                <a:solidFill>
                  <a:srgbClr val="00582A"/>
                </a:solidFill>
              </a:rPr>
            </a:br>
            <a:endParaRPr lang="ar-EG" sz="80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152400"/>
            <a:ext cx="9982199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7200" b="1" dirty="0" smtClean="0"/>
              <a:t>3-</a:t>
            </a:r>
            <a:endParaRPr lang="ar-EG" sz="7200" b="1" dirty="0" smtClean="0"/>
          </a:p>
          <a:p>
            <a:pPr algn="ctr" rtl="1"/>
            <a:r>
              <a:rPr lang="ar-SA" sz="7200" b="1" dirty="0" smtClean="0"/>
              <a:t>(</a:t>
            </a:r>
            <a:r>
              <a:rPr lang="ar-SA" sz="7200" b="1" dirty="0" smtClean="0"/>
              <a:t>الجمع كان ينادي </a:t>
            </a:r>
            <a:endParaRPr lang="ar-EG" sz="7200" b="1" dirty="0" smtClean="0"/>
          </a:p>
          <a:p>
            <a:pPr algn="ctr" rtl="1"/>
            <a:r>
              <a:rPr lang="ar-SA" sz="7200" b="1" dirty="0" err="1" smtClean="0"/>
              <a:t>لباراباس</a:t>
            </a:r>
            <a:r>
              <a:rPr lang="ar-SA" sz="7200" b="1" dirty="0" smtClean="0"/>
              <a:t>  يطلق بالإفراج</a:t>
            </a:r>
          </a:p>
          <a:p>
            <a:pPr algn="ctr" rtl="1"/>
            <a:r>
              <a:rPr lang="ar-SA" sz="7200" b="1" dirty="0" smtClean="0"/>
              <a:t>صلبك كان مطلبهم </a:t>
            </a:r>
            <a:endParaRPr lang="ar-EG" sz="7200" b="1" dirty="0" smtClean="0"/>
          </a:p>
          <a:p>
            <a:pPr algn="ctr" rtl="1"/>
            <a:r>
              <a:rPr lang="ar-SA" sz="7200" b="1" dirty="0" smtClean="0"/>
              <a:t>أن </a:t>
            </a:r>
            <a:r>
              <a:rPr lang="ar-SA" sz="7200" b="1" dirty="0" smtClean="0"/>
              <a:t>تجلد </a:t>
            </a:r>
            <a:r>
              <a:rPr lang="ar-SA" sz="7200" b="1" dirty="0" err="1" smtClean="0"/>
              <a:t>انت</a:t>
            </a:r>
            <a:r>
              <a:rPr lang="ar-SA" sz="7200" b="1" dirty="0" smtClean="0"/>
              <a:t> بالكرباج</a:t>
            </a:r>
            <a:r>
              <a:rPr lang="ar-SA" sz="7200" b="1" dirty="0" smtClean="0"/>
              <a:t>) 2</a:t>
            </a:r>
            <a:endParaRPr lang="ar-SA" sz="7200" b="1" dirty="0" smtClean="0"/>
          </a:p>
          <a:p>
            <a:pPr algn="ctr"/>
            <a:r>
              <a:rPr lang="ar-SA" sz="7200" b="1" dirty="0" smtClean="0"/>
              <a:t/>
            </a:r>
            <a:br>
              <a:rPr lang="ar-SA" sz="7200" b="1" dirty="0" smtClean="0"/>
            </a:br>
            <a:endParaRPr lang="ar-EG" sz="8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990600"/>
            <a:ext cx="9982199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 smtClean="0"/>
              <a:t>(</a:t>
            </a:r>
            <a:r>
              <a:rPr lang="ar-SA" sz="7200" b="1" dirty="0" smtClean="0"/>
              <a:t>حاكموك </a:t>
            </a:r>
            <a:r>
              <a:rPr lang="ar-SA" sz="7200" b="1" dirty="0" smtClean="0"/>
              <a:t>عيروك </a:t>
            </a:r>
            <a:endParaRPr lang="ar-EG" sz="7200" b="1" dirty="0" smtClean="0"/>
          </a:p>
          <a:p>
            <a:pPr algn="ctr" rtl="1"/>
            <a:r>
              <a:rPr lang="ar-SA" sz="7200" b="1" dirty="0" smtClean="0"/>
              <a:t>حملوك </a:t>
            </a:r>
            <a:r>
              <a:rPr lang="ar-SA" sz="7200" b="1" dirty="0" smtClean="0"/>
              <a:t>صليب العار</a:t>
            </a:r>
          </a:p>
          <a:p>
            <a:pPr algn="ctr" rtl="1"/>
            <a:r>
              <a:rPr lang="ar-SA" sz="7200" b="1" dirty="0" smtClean="0"/>
              <a:t>بين لصوص علقوك </a:t>
            </a:r>
            <a:endParaRPr lang="ar-EG" sz="7200" b="1" dirty="0" smtClean="0"/>
          </a:p>
          <a:p>
            <a:pPr algn="ctr" rtl="1"/>
            <a:r>
              <a:rPr lang="ar-SA" sz="7200" b="1" dirty="0" smtClean="0"/>
              <a:t>أيها </a:t>
            </a:r>
            <a:r>
              <a:rPr lang="ar-SA" sz="7200" b="1" dirty="0" smtClean="0"/>
              <a:t>القدوس البار</a:t>
            </a:r>
            <a:r>
              <a:rPr lang="ar-SA" sz="7200" b="1" dirty="0" smtClean="0"/>
              <a:t>) 2</a:t>
            </a:r>
            <a:endParaRPr lang="ar-SA" sz="7200" b="1" dirty="0" smtClean="0"/>
          </a:p>
          <a:p>
            <a:pPr algn="ctr"/>
            <a:r>
              <a:rPr lang="ar-SA" sz="7200" b="1" dirty="0" smtClean="0"/>
              <a:t/>
            </a:r>
            <a:br>
              <a:rPr lang="ar-SA" sz="7200" b="1" dirty="0" smtClean="0"/>
            </a:br>
            <a:endParaRPr lang="ar-EG" sz="8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1767</TotalTime>
  <Words>185</Words>
  <Application>Microsoft Office PowerPoint</Application>
  <PresentationFormat>عرض على الشاشة (3:4)‏</PresentationFormat>
  <Paragraphs>61</Paragraphs>
  <Slides>13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227</cp:revision>
  <dcterms:created xsi:type="dcterms:W3CDTF">2021-12-07T14:30:00Z</dcterms:created>
  <dcterms:modified xsi:type="dcterms:W3CDTF">2022-05-14T12:52:30Z</dcterms:modified>
</cp:coreProperties>
</file>