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07"/>
            <p14:sldId id="408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لست </a:t>
            </a: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ا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ٔعلم ما قد يكون في غدي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5400" b="1" dirty="0"/>
              <a:t>1- </a:t>
            </a:r>
          </a:p>
          <a:p>
            <a:pPr algn="ctr" rtl="1"/>
            <a:r>
              <a:rPr lang="ar-EG" sz="7200" b="1" dirty="0"/>
              <a:t>لست أعلم</a:t>
            </a:r>
            <a:br>
              <a:rPr lang="ar-EG" sz="7200" b="1" dirty="0"/>
            </a:br>
            <a:r>
              <a:rPr lang="ar-EG" sz="7200" b="1" dirty="0"/>
              <a:t>ما قد يكون في غدي</a:t>
            </a:r>
            <a:br>
              <a:rPr lang="ar-EG" sz="7200" b="1" dirty="0"/>
            </a:br>
            <a:r>
              <a:rPr lang="ar-EG" sz="7200" b="1" dirty="0"/>
              <a:t>(لا أعلم)2 لا لست أعلم</a:t>
            </a:r>
            <a:br>
              <a:rPr lang="ar-EG" sz="7200" b="1" dirty="0"/>
            </a:br>
            <a:r>
              <a:rPr lang="ar-EG" sz="7200" b="1" dirty="0"/>
              <a:t>كم سيطول العمر </a:t>
            </a:r>
            <a:r>
              <a:rPr lang="ar-EG" sz="7200" b="1" dirty="0" err="1"/>
              <a:t>بي</a:t>
            </a:r>
            <a:br>
              <a:rPr lang="ar-EG" sz="7200" b="1" dirty="0"/>
            </a:br>
            <a:r>
              <a:rPr lang="ar-EG" sz="7200" b="1" dirty="0"/>
              <a:t>لا أعلم. لا أعلم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8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 لكنني يا ضامني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أعلم أنك معــــــي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وأنك </a:t>
            </a:r>
            <a:r>
              <a:rPr lang="ar-EG" sz="8000" b="1" dirty="0" err="1">
                <a:solidFill>
                  <a:srgbClr val="00582A"/>
                </a:solidFill>
              </a:rPr>
              <a:t>بي</a:t>
            </a:r>
            <a:r>
              <a:rPr lang="ar-EG" sz="8000" b="1" dirty="0">
                <a:solidFill>
                  <a:srgbClr val="00582A"/>
                </a:solidFill>
              </a:rPr>
              <a:t> تعتنــــي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 مهما يكون في غدي)</a:t>
            </a:r>
            <a:r>
              <a:rPr lang="ar-EG" sz="6000" b="1" dirty="0">
                <a:solidFill>
                  <a:srgbClr val="00582A"/>
                </a:solidFill>
              </a:rPr>
              <a:t>2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1089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5400" b="1" dirty="0"/>
              <a:t>2- </a:t>
            </a:r>
          </a:p>
          <a:p>
            <a:pPr algn="ctr" rtl="1"/>
            <a:r>
              <a:rPr lang="ar-EG" sz="7200" b="1" dirty="0"/>
              <a:t>لست أذكر يوماً</a:t>
            </a:r>
            <a:br>
              <a:rPr lang="ar-EG" sz="7200" b="1" dirty="0"/>
            </a:br>
            <a:r>
              <a:rPr lang="ar-EG" sz="7200" b="1" dirty="0" err="1"/>
              <a:t>به</a:t>
            </a:r>
            <a:r>
              <a:rPr lang="ar-EG" sz="7200" b="1" dirty="0"/>
              <a:t> نسيتني</a:t>
            </a:r>
            <a:br>
              <a:rPr lang="ar-EG" sz="7200" b="1" dirty="0"/>
            </a:br>
            <a:r>
              <a:rPr lang="ar-EG" sz="7200" b="1" dirty="0"/>
              <a:t>(لا أذكر)2‌ لا لست أذكر</a:t>
            </a:r>
            <a:br>
              <a:rPr lang="ar-EG" sz="7200" b="1" dirty="0"/>
            </a:br>
            <a:r>
              <a:rPr lang="ar-EG" sz="7200" b="1" dirty="0"/>
              <a:t>تجربة لم تنته</a:t>
            </a:r>
            <a:br>
              <a:rPr lang="ar-EG" sz="7200" b="1" dirty="0"/>
            </a:br>
            <a:r>
              <a:rPr lang="ar-EG" sz="7200" b="1" dirty="0"/>
              <a:t>لا أذكر. لا أذكر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9823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(لكنني يا عاضدي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أذكر عطفا ضمني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حباً </a:t>
            </a:r>
            <a:r>
              <a:rPr lang="ar-EG" sz="8000" b="1" dirty="0" err="1">
                <a:solidFill>
                  <a:srgbClr val="00582A"/>
                </a:solidFill>
              </a:rPr>
              <a:t>به</a:t>
            </a:r>
            <a:r>
              <a:rPr lang="ar-EG" sz="8000" b="1" dirty="0">
                <a:solidFill>
                  <a:srgbClr val="00582A"/>
                </a:solidFill>
              </a:rPr>
              <a:t> سبيتني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عوناً </a:t>
            </a:r>
            <a:r>
              <a:rPr lang="ar-EG" sz="8000" b="1" dirty="0" err="1">
                <a:solidFill>
                  <a:srgbClr val="00582A"/>
                </a:solidFill>
              </a:rPr>
              <a:t>به</a:t>
            </a:r>
            <a:r>
              <a:rPr lang="ar-EG" sz="8000" b="1" dirty="0">
                <a:solidFill>
                  <a:srgbClr val="00582A"/>
                </a:solidFill>
              </a:rPr>
              <a:t> رفعتني)2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1089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5400" b="1" dirty="0"/>
              <a:t>3- </a:t>
            </a:r>
          </a:p>
          <a:p>
            <a:pPr algn="ctr" rtl="1"/>
            <a:r>
              <a:rPr lang="ar-EG" sz="7200" b="1" dirty="0"/>
              <a:t>لست أنكر</a:t>
            </a:r>
            <a:br>
              <a:rPr lang="ar-EG" sz="7200" b="1" dirty="0"/>
            </a:br>
            <a:r>
              <a:rPr lang="ar-EG" sz="7200" b="1" dirty="0"/>
              <a:t>إني مراراً خنتك</a:t>
            </a:r>
            <a:br>
              <a:rPr lang="ar-EG" sz="7200" b="1" dirty="0"/>
            </a:br>
            <a:r>
              <a:rPr lang="ar-EG" sz="7200" b="1" dirty="0"/>
              <a:t>(لا أنكر)2 لا لست أنكر</a:t>
            </a:r>
            <a:br>
              <a:rPr lang="ar-EG" sz="7200" b="1" dirty="0"/>
            </a:br>
            <a:r>
              <a:rPr lang="ar-EG" sz="7200" b="1" dirty="0"/>
              <a:t>ضعفي وخوفي دونك</a:t>
            </a:r>
            <a:br>
              <a:rPr lang="ar-EG" sz="7200" b="1" dirty="0"/>
            </a:br>
            <a:r>
              <a:rPr lang="ar-EG" sz="7200" b="1" dirty="0"/>
              <a:t>لا أنكر. لا أنكر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 إن تهت عن مسيرك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تحيط </a:t>
            </a:r>
            <a:r>
              <a:rPr lang="ar-EG" sz="8000" b="1" dirty="0" err="1">
                <a:solidFill>
                  <a:srgbClr val="00582A"/>
                </a:solidFill>
              </a:rPr>
              <a:t>بي</a:t>
            </a:r>
            <a:r>
              <a:rPr lang="ar-EG" sz="8000" b="1" dirty="0">
                <a:solidFill>
                  <a:srgbClr val="00582A"/>
                </a:solidFill>
              </a:rPr>
              <a:t> يمينك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تعيدني لدربك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تعيد لي سلامك)2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1853</TotalTime>
  <Words>157</Words>
  <Application>Microsoft Office PowerPoint</Application>
  <PresentationFormat>عرض على الشاشة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257</cp:revision>
  <dcterms:created xsi:type="dcterms:W3CDTF">2021-12-07T14:30:00Z</dcterms:created>
  <dcterms:modified xsi:type="dcterms:W3CDTF">2024-03-25T09:28:27Z</dcterms:modified>
</cp:coreProperties>
</file>