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96" r:id="rId3"/>
    <p:sldId id="27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4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لما يسوع بكون موجود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539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(لما يسوع بيكون موجود </a:t>
            </a:r>
          </a:p>
          <a:p>
            <a:pPr algn="ctr" rtl="1"/>
            <a:r>
              <a:rPr lang="ar-EG" sz="6600" b="1" dirty="0"/>
              <a:t>في حياة الواحد فيكم</a:t>
            </a:r>
            <a:br>
              <a:rPr lang="ar-EG" sz="6600" b="1" dirty="0"/>
            </a:br>
            <a:r>
              <a:rPr lang="ar-EG" sz="6600" b="1" dirty="0"/>
              <a:t>بنور </a:t>
            </a:r>
            <a:r>
              <a:rPr lang="ar-EG" sz="6600" b="1" dirty="0" err="1"/>
              <a:t>زي</a:t>
            </a:r>
            <a:r>
              <a:rPr lang="ar-EG" sz="6600" b="1" dirty="0"/>
              <a:t> الشموع </a:t>
            </a:r>
          </a:p>
          <a:p>
            <a:pPr algn="ctr" rtl="1"/>
            <a:r>
              <a:rPr lang="ar-EG" sz="6600" b="1" dirty="0"/>
              <a:t> </a:t>
            </a:r>
            <a:r>
              <a:rPr lang="ar-EG" sz="6600" b="1" dirty="0" err="1"/>
              <a:t>ومافيش</a:t>
            </a:r>
            <a:r>
              <a:rPr lang="ar-EG" sz="6600" b="1" dirty="0"/>
              <a:t> قوة تطفينا)2</a:t>
            </a:r>
            <a:br>
              <a:rPr lang="ar-EG" sz="6600" b="1" dirty="0"/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19200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(حتى كمان وقت الظلمة </a:t>
            </a:r>
          </a:p>
          <a:p>
            <a:pPr algn="ctr" rtl="1"/>
            <a:r>
              <a:rPr lang="ar-EG" sz="6600" b="1" dirty="0"/>
              <a:t>عندنا ابتسامة</a:t>
            </a:r>
            <a:br>
              <a:rPr lang="ar-EG" sz="6600" b="1" dirty="0"/>
            </a:br>
            <a:r>
              <a:rPr lang="ar-EG" sz="6600" b="1" dirty="0" err="1"/>
              <a:t>جاية</a:t>
            </a:r>
            <a:r>
              <a:rPr lang="ar-EG" sz="6600" b="1" dirty="0"/>
              <a:t> من عند يسوع </a:t>
            </a:r>
          </a:p>
          <a:p>
            <a:pPr algn="ctr" rtl="1"/>
            <a:r>
              <a:rPr lang="ar-EG" sz="6600" b="1" dirty="0"/>
              <a:t>وسلامنا علامة)2</a:t>
            </a:r>
          </a:p>
          <a:p>
            <a:pPr algn="ctr"/>
            <a:br>
              <a:rPr lang="ar-EG" sz="66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1783</TotalTime>
  <Words>42</Words>
  <Application>Microsoft Office PowerPoint</Application>
  <PresentationFormat>عرض على الشاشة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230</cp:revision>
  <dcterms:created xsi:type="dcterms:W3CDTF">2021-12-07T14:30:00Z</dcterms:created>
  <dcterms:modified xsi:type="dcterms:W3CDTF">2024-10-26T12:12:43Z</dcterms:modified>
</cp:coreProperties>
</file>