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99" r:id="rId3"/>
    <p:sldId id="277" r:id="rId4"/>
    <p:sldId id="396" r:id="rId5"/>
    <p:sldId id="400" r:id="rId6"/>
    <p:sldId id="401" r:id="rId7"/>
    <p:sldId id="402" r:id="rId8"/>
    <p:sldId id="403" r:id="rId9"/>
    <p:sldId id="404" r:id="rId10"/>
    <p:sldId id="40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smtClean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لماذا نحن فقراء 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7525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باركنا </a:t>
            </a:r>
            <a:r>
              <a:rPr lang="ar-EG" sz="8000" b="1" dirty="0" smtClean="0">
                <a:solidFill>
                  <a:srgbClr val="00582A"/>
                </a:solidFill>
              </a:rPr>
              <a:t>واستخدمنا)2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(وبروح قدسك قيدنا)2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لماذا </a:t>
            </a:r>
            <a:r>
              <a:rPr lang="ar-EG" sz="8000" b="1" dirty="0" smtClean="0"/>
              <a:t>نحن فقراء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وإلهنا </a:t>
            </a:r>
            <a:r>
              <a:rPr lang="ar-EG" sz="8000" b="1" dirty="0" smtClean="0"/>
              <a:t>غني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لماذا </a:t>
            </a:r>
            <a:r>
              <a:rPr lang="ar-EG" sz="8000" b="1" dirty="0" smtClean="0"/>
              <a:t>نحن ضعفاء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وإلهنا </a:t>
            </a:r>
            <a:r>
              <a:rPr lang="ar-EG" sz="8000" b="1" dirty="0" smtClean="0"/>
              <a:t>قوي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457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(قوموا نترجاه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يمنحنا رضاه)2</a:t>
            </a:r>
          </a:p>
          <a:p>
            <a:pPr algn="ctr" rtl="1"/>
            <a:r>
              <a:rPr lang="ar-EG" sz="8000" b="1" dirty="0" smtClean="0"/>
              <a:t>(وبغنى </a:t>
            </a:r>
            <a:r>
              <a:rPr lang="ar-EG" sz="8000" b="1" dirty="0" smtClean="0"/>
              <a:t>النعمة </a:t>
            </a:r>
            <a:r>
              <a:rPr lang="ar-EG" sz="8000" b="1" dirty="0" err="1" smtClean="0"/>
              <a:t>يغنينا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ويحل </a:t>
            </a:r>
            <a:r>
              <a:rPr lang="ar-EG" sz="8000" b="1" dirty="0" smtClean="0"/>
              <a:t>بروح قدسه فينا)2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7525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باركنا </a:t>
            </a:r>
            <a:r>
              <a:rPr lang="ar-EG" sz="8000" b="1" dirty="0" smtClean="0">
                <a:solidFill>
                  <a:srgbClr val="00582A"/>
                </a:solidFill>
              </a:rPr>
              <a:t>واستخدمنا)2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(وبروح قدسك قيدنا)2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لماذا نحن خائفين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وإلهنا </a:t>
            </a:r>
            <a:r>
              <a:rPr lang="ar-EG" sz="8000" b="1" dirty="0" smtClean="0"/>
              <a:t>معانا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لماذا </a:t>
            </a:r>
            <a:r>
              <a:rPr lang="ar-EG" sz="8000" b="1" dirty="0" smtClean="0"/>
              <a:t>نحن </a:t>
            </a:r>
            <a:r>
              <a:rPr lang="ar-EG" sz="8000" b="1" dirty="0" err="1" smtClean="0"/>
              <a:t>مرتعبين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وسلامه </a:t>
            </a:r>
            <a:r>
              <a:rPr lang="ar-EG" sz="8000" b="1" dirty="0" smtClean="0"/>
              <a:t>أعطانا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63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(هو معانا هو فينا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هو </a:t>
            </a:r>
            <a:r>
              <a:rPr lang="ar-EG" sz="8000" b="1" dirty="0" smtClean="0"/>
              <a:t>الماسك بأيدينا)2</a:t>
            </a:r>
            <a:br>
              <a:rPr lang="ar-EG" sz="8000" b="1" dirty="0" smtClean="0"/>
            </a:br>
            <a:r>
              <a:rPr lang="ar-EG" sz="8000" b="1" dirty="0" smtClean="0"/>
              <a:t>(</a:t>
            </a:r>
            <a:r>
              <a:rPr lang="ar-EG" sz="8000" b="1" dirty="0" err="1" smtClean="0"/>
              <a:t>ماحدش</a:t>
            </a:r>
            <a:r>
              <a:rPr lang="ar-EG" sz="8000" b="1" dirty="0" smtClean="0"/>
              <a:t> يقدر علينا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أو </a:t>
            </a:r>
            <a:r>
              <a:rPr lang="ar-EG" sz="8000" b="1" dirty="0" smtClean="0"/>
              <a:t>يخطفنا أو </a:t>
            </a:r>
            <a:r>
              <a:rPr lang="ar-EG" sz="8000" b="1" dirty="0" err="1" smtClean="0"/>
              <a:t>يأذينا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7525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(</a:t>
            </a:r>
            <a:r>
              <a:rPr lang="ar-EG" sz="8000" b="1" dirty="0" smtClean="0">
                <a:solidFill>
                  <a:srgbClr val="00582A"/>
                </a:solidFill>
              </a:rPr>
              <a:t>باركنا </a:t>
            </a:r>
            <a:r>
              <a:rPr lang="ar-EG" sz="8000" b="1" dirty="0" smtClean="0">
                <a:solidFill>
                  <a:srgbClr val="00582A"/>
                </a:solidFill>
              </a:rPr>
              <a:t>واستخدمنا)2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(وبروح قدسك قيدنا)2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8346"/>
            <a:ext cx="9982199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لماذا نحن مهتمين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والمستقبل </a:t>
            </a:r>
            <a:r>
              <a:rPr lang="ar-EG" sz="8000" b="1" dirty="0" smtClean="0"/>
              <a:t>لينا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نحن </a:t>
            </a:r>
            <a:r>
              <a:rPr lang="ar-EG" sz="8000" b="1" dirty="0" smtClean="0"/>
              <a:t>غير متروكين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والرب </a:t>
            </a:r>
            <a:r>
              <a:rPr lang="ar-EG" sz="8000" b="1" dirty="0" smtClean="0"/>
              <a:t>راعينا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(في أيام الجوع يشبعنا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العطش هو </a:t>
            </a:r>
            <a:r>
              <a:rPr lang="ar-EG" sz="8000" b="1" dirty="0" err="1" smtClean="0"/>
              <a:t>بيروينا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r>
              <a:rPr lang="ar-EG" sz="8000" b="1" dirty="0" smtClean="0"/>
              <a:t>(في الشمس يضلل علينا وبنوره </a:t>
            </a:r>
            <a:r>
              <a:rPr lang="ar-EG" sz="8000" b="1" dirty="0" err="1" smtClean="0"/>
              <a:t>ينور</a:t>
            </a:r>
            <a:r>
              <a:rPr lang="ar-EG" sz="8000" b="1" dirty="0" smtClean="0"/>
              <a:t> ليالينا)2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1763</TotalTime>
  <Words>84</Words>
  <Application>Microsoft Office PowerPoint</Application>
  <PresentationFormat>عرض على الشاشة (3:4)‏</PresentationFormat>
  <Paragraphs>36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2022-05-14T13:09:58Z</dcterms:modified>
</cp:coreProperties>
</file>