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99" r:id="rId3"/>
    <p:sldId id="277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لنقم نبني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84384"/>
            <a:ext cx="9982199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لنقم نبن معا لا نرتخي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ولنشدد </a:t>
            </a:r>
            <a:r>
              <a:rPr lang="ar-EG" sz="8000" b="1" dirty="0" err="1" smtClean="0"/>
              <a:t>الايادي</a:t>
            </a:r>
            <a:r>
              <a:rPr lang="ar-EG" sz="8000" b="1" dirty="0" smtClean="0"/>
              <a:t> واثقين</a:t>
            </a:r>
            <a:br>
              <a:rPr lang="ar-EG" sz="8000" b="1" dirty="0" smtClean="0"/>
            </a:br>
            <a:r>
              <a:rPr lang="ar-EG" sz="8000" b="1" dirty="0" smtClean="0"/>
              <a:t>نعمل الخير لمجد ربنا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باسمه </a:t>
            </a:r>
            <a:r>
              <a:rPr lang="ar-EG" sz="8000" b="1" dirty="0" smtClean="0"/>
              <a:t>نبني له مشيدين</a:t>
            </a:r>
            <a:br>
              <a:rPr lang="ar-EG" sz="8000" b="1" dirty="0" smtClean="0"/>
            </a:br>
            <a:endParaRPr lang="ar-EG" sz="13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449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فلنقم نبن فلنقم </a:t>
            </a:r>
            <a:r>
              <a:rPr lang="ar-EG" sz="8000" b="1" dirty="0" smtClean="0"/>
              <a:t>نبن</a:t>
            </a:r>
          </a:p>
          <a:p>
            <a:pPr algn="ctr"/>
            <a:r>
              <a:rPr lang="ar-EG" sz="8000" b="1" dirty="0" smtClean="0"/>
              <a:t>ولنشدد </a:t>
            </a:r>
            <a:r>
              <a:rPr lang="ar-EG" sz="8000" b="1" dirty="0" err="1" smtClean="0"/>
              <a:t>الايادي</a:t>
            </a:r>
            <a:r>
              <a:rPr lang="ar-EG" sz="8000" b="1" dirty="0" smtClean="0"/>
              <a:t> واثقين</a:t>
            </a:r>
            <a:br>
              <a:rPr lang="ar-EG" sz="8000" b="1" dirty="0" smtClean="0"/>
            </a:br>
            <a:r>
              <a:rPr lang="ar-EG" sz="8000" b="1" dirty="0" smtClean="0"/>
              <a:t>فلنقم نبن فلنقم </a:t>
            </a:r>
            <a:r>
              <a:rPr lang="ar-EG" sz="8000" b="1" dirty="0" smtClean="0"/>
              <a:t>نبن</a:t>
            </a:r>
          </a:p>
          <a:p>
            <a:pPr algn="ctr"/>
            <a:r>
              <a:rPr lang="ar-EG" sz="8000" b="1" dirty="0" smtClean="0"/>
              <a:t> </a:t>
            </a:r>
            <a:r>
              <a:rPr lang="ar-EG" sz="8000" b="1" dirty="0" smtClean="0"/>
              <a:t>باسمه نبني له مشيدين</a:t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1764</TotalTime>
  <Words>18</Words>
  <Application>Microsoft Office PowerPoint</Application>
  <PresentationFormat>عرض على الشاشة (3:4)‏</PresentationFormat>
  <Paragraphs>9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228</cp:revision>
  <dcterms:created xsi:type="dcterms:W3CDTF">2021-12-07T14:30:00Z</dcterms:created>
  <dcterms:modified xsi:type="dcterms:W3CDTF">2022-05-14T13:13:13Z</dcterms:modified>
</cp:coreProperties>
</file>