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9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لنقم نبني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843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لنقم نبن معا لا نرتخي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ولنشدد </a:t>
            </a:r>
            <a:r>
              <a:rPr lang="ar-EG" sz="8000" b="1" dirty="0" err="1" smtClean="0"/>
              <a:t>الايادي</a:t>
            </a:r>
            <a:r>
              <a:rPr lang="ar-EG" sz="8000" b="1" dirty="0" smtClean="0"/>
              <a:t> واثقين</a:t>
            </a:r>
            <a:br>
              <a:rPr lang="ar-EG" sz="8000" b="1" dirty="0" smtClean="0"/>
            </a:br>
            <a:r>
              <a:rPr lang="ar-EG" sz="8000" b="1" dirty="0" smtClean="0"/>
              <a:t>نعمل الخير لمجد ربنا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باسمه </a:t>
            </a:r>
            <a:r>
              <a:rPr lang="ar-EG" sz="8000" b="1" dirty="0" smtClean="0"/>
              <a:t>نبني له مشيدين</a:t>
            </a:r>
            <a:br>
              <a:rPr lang="ar-EG" sz="8000" b="1" dirty="0" smtClean="0"/>
            </a:b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4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فلنقم نبن فلنقم </a:t>
            </a:r>
            <a:r>
              <a:rPr lang="ar-EG" sz="8000" b="1" dirty="0" smtClean="0"/>
              <a:t>نبن</a:t>
            </a:r>
          </a:p>
          <a:p>
            <a:pPr algn="ctr"/>
            <a:r>
              <a:rPr lang="ar-EG" sz="8000" b="1" dirty="0" smtClean="0"/>
              <a:t>ولنشدد </a:t>
            </a:r>
            <a:r>
              <a:rPr lang="ar-EG" sz="8000" b="1" dirty="0" err="1" smtClean="0"/>
              <a:t>الايادي</a:t>
            </a:r>
            <a:r>
              <a:rPr lang="ar-EG" sz="8000" b="1" dirty="0" smtClean="0"/>
              <a:t> واثقين</a:t>
            </a:r>
            <a:br>
              <a:rPr lang="ar-EG" sz="8000" b="1" dirty="0" smtClean="0"/>
            </a:br>
            <a:r>
              <a:rPr lang="ar-EG" sz="8000" b="1" dirty="0" smtClean="0"/>
              <a:t>فلنقم نبن فلنقم </a:t>
            </a:r>
            <a:r>
              <a:rPr lang="ar-EG" sz="8000" b="1" dirty="0" smtClean="0"/>
              <a:t>نبن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باسمه نبني له مشيدين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18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2022-05-14T13:13:13Z</dcterms:modified>
</cp:coreProperties>
</file>