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لو تعرف يسوع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(لو تعرف يسوع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لو تعرف حبه 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أو اسأل الجموع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</a:t>
            </a:r>
            <a:r>
              <a:rPr lang="ar-SA" sz="8000" b="1" dirty="0" err="1">
                <a:solidFill>
                  <a:srgbClr val="003300"/>
                </a:solidFill>
              </a:rPr>
              <a:t>بتحبه</a:t>
            </a:r>
            <a:r>
              <a:rPr lang="ar-SA" sz="8000" b="1" dirty="0">
                <a:solidFill>
                  <a:srgbClr val="003300"/>
                </a:solidFill>
              </a:rPr>
              <a:t>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لو شفته على الصليب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في ألم ووجع رهيب 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يعلن عن حب عجيب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مات مات وفدانا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 (قلبك الصغير </a:t>
            </a:r>
            <a:endParaRPr lang="ar-EG" sz="8000" b="1" dirty="0"/>
          </a:p>
          <a:p>
            <a:pPr algn="ctr" rtl="1"/>
            <a:r>
              <a:rPr lang="ar-SA" sz="8000" b="1" dirty="0"/>
              <a:t>يسوع راح يشتريه </a:t>
            </a:r>
          </a:p>
          <a:p>
            <a:pPr algn="ctr" rtl="1"/>
            <a:r>
              <a:rPr lang="ar-SA" sz="8000" b="1" dirty="0" err="1"/>
              <a:t>والإسود</a:t>
            </a:r>
            <a:r>
              <a:rPr lang="ar-SA" sz="8000" b="1" dirty="0"/>
              <a:t> يتغير </a:t>
            </a:r>
            <a:endParaRPr lang="ar-EG" sz="8000" b="1" dirty="0"/>
          </a:p>
          <a:p>
            <a:pPr algn="ctr" rtl="1"/>
            <a:r>
              <a:rPr lang="ar-SA" sz="8000" b="1" dirty="0"/>
              <a:t>لما </a:t>
            </a:r>
            <a:r>
              <a:rPr lang="ar-SA" sz="8000" b="1" dirty="0" err="1"/>
              <a:t>هايسكن</a:t>
            </a:r>
            <a:r>
              <a:rPr lang="ar-SA" sz="8000" b="1" dirty="0"/>
              <a:t> فيه)2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لما </a:t>
            </a:r>
            <a:r>
              <a:rPr lang="ar-SA" sz="8000" b="1" dirty="0" err="1"/>
              <a:t>هايسكن</a:t>
            </a:r>
            <a:r>
              <a:rPr lang="ar-SA" sz="8000" b="1" dirty="0"/>
              <a:t> قلبك </a:t>
            </a:r>
            <a:endParaRPr lang="ar-EG" sz="8000" b="1" dirty="0"/>
          </a:p>
          <a:p>
            <a:pPr algn="ctr" rtl="1"/>
            <a:r>
              <a:rPr lang="ar-SA" sz="8000" b="1" dirty="0"/>
              <a:t>بدمه المسفوك عنك </a:t>
            </a:r>
          </a:p>
          <a:p>
            <a:pPr algn="ctr" rtl="1"/>
            <a:r>
              <a:rPr lang="ar-SA" sz="8000" b="1" dirty="0"/>
              <a:t>ويديلك حياة</a:t>
            </a:r>
            <a:endParaRPr lang="ar-EG" sz="8000" b="1" dirty="0"/>
          </a:p>
          <a:p>
            <a:pPr algn="ctr" rtl="1"/>
            <a:r>
              <a:rPr lang="ar-SA" sz="8000" b="1" dirty="0"/>
              <a:t>مات مات وفدانا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 (لو تعرف يسوع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لو تعرف حبه 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أو اسأل الجموع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</a:t>
            </a:r>
            <a:r>
              <a:rPr lang="ar-SA" sz="8000" b="1" dirty="0" err="1">
                <a:solidFill>
                  <a:srgbClr val="003300"/>
                </a:solidFill>
              </a:rPr>
              <a:t>بتحبه</a:t>
            </a:r>
            <a:r>
              <a:rPr lang="ar-SA" sz="8000" b="1" dirty="0">
                <a:solidFill>
                  <a:srgbClr val="003300"/>
                </a:solidFill>
              </a:rPr>
              <a:t>)2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لو شفته على الصليب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في ألم ووجع رهيب </a:t>
            </a: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يعلن عن حب عجيب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مات مات وفدانا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89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195</cp:revision>
  <dcterms:created xsi:type="dcterms:W3CDTF">2021-12-07T14:30:00Z</dcterms:created>
  <dcterms:modified xsi:type="dcterms:W3CDTF">2024-03-26T15:13:21Z</dcterms:modified>
</cp:coreProperties>
</file>