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9" r:id="rId3"/>
    <p:sldId id="277" r:id="rId4"/>
    <p:sldId id="400" r:id="rId5"/>
    <p:sldId id="401" r:id="rId6"/>
    <p:sldId id="402" r:id="rId7"/>
    <p:sldId id="403" r:id="rId8"/>
    <p:sldId id="404" r:id="rId9"/>
    <p:sldId id="40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17944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 smtClean="0"/>
              <a:t>ترنيمة</a:t>
            </a:r>
          </a:p>
          <a:p>
            <a:pPr algn="ctr" rtl="1"/>
            <a:r>
              <a:rPr lang="ar-SA" sz="8000" b="1" dirty="0" smtClean="0"/>
              <a:t>لو لا موت الصلب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 smtClean="0"/>
              <a:t>1-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SA" sz="7200" b="1" dirty="0" smtClean="0"/>
              <a:t>لو لا موت الصلب يا فادي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ل</a:t>
            </a:r>
            <a:r>
              <a:rPr lang="ar-EG" sz="7200" b="1" dirty="0" smtClean="0"/>
              <a:t>ولا</a:t>
            </a:r>
            <a:r>
              <a:rPr lang="ar-SA" sz="7200" b="1" dirty="0" smtClean="0"/>
              <a:t> حبك </a:t>
            </a:r>
            <a:r>
              <a:rPr lang="ar-SA" sz="7200" b="1" dirty="0" smtClean="0"/>
              <a:t>وقت عنادي</a:t>
            </a:r>
          </a:p>
          <a:p>
            <a:pPr algn="ctr" rtl="1"/>
            <a:r>
              <a:rPr lang="ar-SA" sz="7200" b="1" dirty="0" smtClean="0"/>
              <a:t>عند صليبك صوت </a:t>
            </a:r>
            <a:r>
              <a:rPr lang="ar-SA" sz="7200" b="1" dirty="0" err="1" smtClean="0"/>
              <a:t>بينادي</a:t>
            </a:r>
            <a:r>
              <a:rPr lang="ar-SA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صوت </a:t>
            </a:r>
            <a:r>
              <a:rPr lang="ar-SA" sz="7200" b="1" dirty="0" smtClean="0"/>
              <a:t>يخلّي القلب يقول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-48633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القرار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(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)2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 </a:t>
            </a:r>
            <a:r>
              <a:rPr lang="ar-SA" sz="8000" b="1" dirty="0" smtClean="0">
                <a:solidFill>
                  <a:srgbClr val="00582A"/>
                </a:solidFill>
              </a:rPr>
              <a:t>وكل </a:t>
            </a:r>
            <a:r>
              <a:rPr lang="ar-SA" sz="8000" b="1" dirty="0" smtClean="0">
                <a:solidFill>
                  <a:srgbClr val="00582A"/>
                </a:solidFill>
              </a:rPr>
              <a:t>حياتي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3777"/>
            <a:ext cx="9982199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</a:t>
            </a:r>
            <a:r>
              <a:rPr lang="ar-SA" sz="5400" b="1" dirty="0" smtClean="0"/>
              <a:t>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EG" sz="7200" b="1" dirty="0" err="1" smtClean="0"/>
              <a:t>إتحملت</a:t>
            </a:r>
            <a:r>
              <a:rPr lang="ar-EG" sz="7200" b="1" dirty="0" smtClean="0"/>
              <a:t> الصلب بدالي</a:t>
            </a:r>
            <a:br>
              <a:rPr lang="ar-EG" sz="7200" b="1" dirty="0" smtClean="0"/>
            </a:br>
            <a:r>
              <a:rPr lang="ar-EG" sz="7200" b="1" dirty="0" smtClean="0"/>
              <a:t>كان الدم </a:t>
            </a:r>
            <a:r>
              <a:rPr lang="ar-EG" sz="7200" b="1" dirty="0" err="1" smtClean="0"/>
              <a:t>التمن</a:t>
            </a:r>
            <a:r>
              <a:rPr lang="ar-EG" sz="7200" b="1" dirty="0" smtClean="0"/>
              <a:t> الغالي</a:t>
            </a:r>
            <a:br>
              <a:rPr lang="ar-EG" sz="7200" b="1" dirty="0" smtClean="0"/>
            </a:br>
            <a:r>
              <a:rPr lang="ar-EG" sz="7200" b="1" dirty="0" err="1" smtClean="0"/>
              <a:t>طهرقلبي</a:t>
            </a:r>
            <a:r>
              <a:rPr lang="ar-EG" sz="7200" b="1" dirty="0" smtClean="0"/>
              <a:t> وغير </a:t>
            </a:r>
            <a:r>
              <a:rPr lang="ar-EG" sz="7200" b="1" dirty="0" err="1" smtClean="0"/>
              <a:t>حالى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r>
              <a:rPr lang="ar-EG" sz="7200" b="1" dirty="0" err="1" smtClean="0"/>
              <a:t>خللى</a:t>
            </a:r>
            <a:r>
              <a:rPr lang="ar-EG" sz="7200" b="1" dirty="0" smtClean="0"/>
              <a:t> </a:t>
            </a:r>
            <a:r>
              <a:rPr lang="ar-EG" sz="7200" b="1" dirty="0" smtClean="0"/>
              <a:t>صوت القلب </a:t>
            </a:r>
            <a:r>
              <a:rPr lang="ar-EG" sz="7200" b="1" dirty="0" smtClean="0"/>
              <a:t>يقول</a:t>
            </a:r>
            <a:r>
              <a:rPr lang="ar-SA" sz="7200" b="1" dirty="0" smtClean="0"/>
              <a:t>) </a:t>
            </a:r>
            <a:r>
              <a:rPr lang="ar-SA" sz="5400" b="1" dirty="0" smtClean="0"/>
              <a:t>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-48633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القرار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(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)2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 </a:t>
            </a:r>
            <a:r>
              <a:rPr lang="ar-SA" sz="8000" b="1" dirty="0" smtClean="0">
                <a:solidFill>
                  <a:srgbClr val="00582A"/>
                </a:solidFill>
              </a:rPr>
              <a:t>وكل </a:t>
            </a:r>
            <a:r>
              <a:rPr lang="ar-SA" sz="8000" b="1" dirty="0" smtClean="0">
                <a:solidFill>
                  <a:srgbClr val="00582A"/>
                </a:solidFill>
              </a:rPr>
              <a:t>حياتي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823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</a:t>
            </a:r>
            <a:r>
              <a:rPr lang="ar-SA" sz="5400" b="1" dirty="0" smtClean="0"/>
              <a:t>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EG" sz="7200" b="1" dirty="0" err="1" smtClean="0"/>
              <a:t>مين</a:t>
            </a:r>
            <a:r>
              <a:rPr lang="ar-EG" sz="7200" b="1" dirty="0" smtClean="0"/>
              <a:t> كان غيرك يمحي آثامي</a:t>
            </a:r>
            <a:br>
              <a:rPr lang="ar-EG" sz="7200" b="1" dirty="0" smtClean="0"/>
            </a:br>
            <a:r>
              <a:rPr lang="ar-EG" sz="7200" b="1" dirty="0" smtClean="0"/>
              <a:t>يحمل عاري وينهي آلامي</a:t>
            </a:r>
            <a:br>
              <a:rPr lang="ar-EG" sz="7200" b="1" dirty="0" smtClean="0"/>
            </a:br>
            <a:r>
              <a:rPr lang="ar-EG" sz="7200" b="1" dirty="0" err="1" smtClean="0"/>
              <a:t>مين</a:t>
            </a:r>
            <a:r>
              <a:rPr lang="ar-EG" sz="7200" b="1" dirty="0" smtClean="0"/>
              <a:t> كان غيرك يشفي سقامي</a:t>
            </a:r>
            <a:br>
              <a:rPr lang="ar-EG" sz="7200" b="1" dirty="0" smtClean="0"/>
            </a:br>
            <a:r>
              <a:rPr lang="ar-EG" sz="7200" b="1" dirty="0" err="1" smtClean="0"/>
              <a:t>مين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يخللي</a:t>
            </a:r>
            <a:r>
              <a:rPr lang="ar-EG" sz="7200" b="1" dirty="0" smtClean="0"/>
              <a:t> القلب </a:t>
            </a:r>
            <a:r>
              <a:rPr lang="ar-EG" sz="7200" b="1" dirty="0" smtClean="0"/>
              <a:t>يقول</a:t>
            </a:r>
            <a:r>
              <a:rPr lang="ar-SA" sz="7200" b="1" dirty="0" smtClean="0"/>
              <a:t>) 2</a:t>
            </a: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-48633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القرار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(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)2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 </a:t>
            </a:r>
            <a:r>
              <a:rPr lang="ar-SA" sz="8000" b="1" dirty="0" smtClean="0">
                <a:solidFill>
                  <a:srgbClr val="00582A"/>
                </a:solidFill>
              </a:rPr>
              <a:t>وكل </a:t>
            </a:r>
            <a:r>
              <a:rPr lang="ar-SA" sz="8000" b="1" dirty="0" smtClean="0">
                <a:solidFill>
                  <a:srgbClr val="00582A"/>
                </a:solidFill>
              </a:rPr>
              <a:t>حياتي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10449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4</a:t>
            </a:r>
            <a:r>
              <a:rPr lang="ar-SA" sz="5400" b="1" dirty="0" smtClean="0"/>
              <a:t>-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(</a:t>
            </a:r>
            <a:r>
              <a:rPr lang="ar-EG" sz="7200" b="1" dirty="0" err="1" smtClean="0"/>
              <a:t>مهماأتكلم</a:t>
            </a:r>
            <a:r>
              <a:rPr lang="ar-EG" sz="7200" b="1" dirty="0" smtClean="0"/>
              <a:t> وألقى معاني</a:t>
            </a:r>
            <a:br>
              <a:rPr lang="ar-EG" sz="7200" b="1" dirty="0" smtClean="0"/>
            </a:br>
            <a:r>
              <a:rPr lang="ar-EG" sz="7200" b="1" dirty="0" smtClean="0"/>
              <a:t>ويرددها بصوتي لساني</a:t>
            </a:r>
            <a:br>
              <a:rPr lang="ar-EG" sz="7200" b="1" dirty="0" smtClean="0"/>
            </a:br>
            <a:r>
              <a:rPr lang="ar-EG" sz="7200" b="1" dirty="0" smtClean="0"/>
              <a:t>يعجز وصفي وكل كياني</a:t>
            </a:r>
            <a:br>
              <a:rPr lang="ar-EG" sz="7200" b="1" dirty="0" smtClean="0"/>
            </a:br>
            <a:r>
              <a:rPr lang="ar-EG" sz="7200" b="1" dirty="0" smtClean="0"/>
              <a:t>يرجع صوت القلب </a:t>
            </a:r>
            <a:r>
              <a:rPr lang="ar-EG" sz="7200" b="1" dirty="0" smtClean="0"/>
              <a:t>يقول)2</a:t>
            </a:r>
            <a:endParaRPr lang="ar-EG" sz="7200" b="1" dirty="0" smtClean="0"/>
          </a:p>
          <a:p>
            <a:r>
              <a:rPr lang="ar-EG" sz="7200" b="1" dirty="0" smtClean="0"/>
              <a:t/>
            </a:r>
            <a:br>
              <a:rPr lang="ar-EG" sz="7200" b="1" dirty="0" smtClean="0"/>
            </a:br>
            <a:endParaRPr lang="ar-SA" sz="7200" b="1" dirty="0" smtClean="0"/>
          </a:p>
          <a:p>
            <a:pPr algn="ctr"/>
            <a:r>
              <a:rPr lang="ar-SA" sz="7200" b="1" dirty="0" smtClean="0"/>
              <a:t/>
            </a:r>
            <a:br>
              <a:rPr lang="ar-SA" sz="7200" b="1" dirty="0" smtClean="0"/>
            </a:br>
            <a:endParaRPr lang="ar-EG" sz="11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228599" y="-48633"/>
            <a:ext cx="9982199" cy="9421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القرار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(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</a:t>
            </a:r>
            <a:r>
              <a:rPr lang="ar-EG" sz="8000" b="1" dirty="0" smtClean="0">
                <a:solidFill>
                  <a:srgbClr val="00582A"/>
                </a:solidFill>
              </a:rPr>
              <a:t>)2</a:t>
            </a:r>
            <a:r>
              <a:rPr lang="ar-SA" sz="8000" b="1" dirty="0" smtClean="0">
                <a:solidFill>
                  <a:srgbClr val="00582A"/>
                </a:solidFill>
              </a:rPr>
              <a:t>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>أنت </a:t>
            </a:r>
            <a:r>
              <a:rPr lang="ar-SA" sz="8000" b="1" dirty="0" smtClean="0">
                <a:solidFill>
                  <a:srgbClr val="00582A"/>
                </a:solidFill>
              </a:rPr>
              <a:t>نوري </a:t>
            </a:r>
            <a:r>
              <a:rPr lang="ar-SA" sz="8000" b="1" dirty="0" smtClean="0">
                <a:solidFill>
                  <a:srgbClr val="00582A"/>
                </a:solidFill>
              </a:rPr>
              <a:t>وكل </a:t>
            </a:r>
            <a:r>
              <a:rPr lang="ar-SA" sz="8000" b="1" dirty="0" smtClean="0">
                <a:solidFill>
                  <a:srgbClr val="00582A"/>
                </a:solidFill>
              </a:rPr>
              <a:t>حياتي</a:t>
            </a:r>
          </a:p>
          <a:p>
            <a:pPr algn="ctr">
              <a:lnSpc>
                <a:spcPct val="150000"/>
              </a:lnSpc>
            </a:pPr>
            <a:r>
              <a:rPr lang="ar-SA" sz="8000" b="1" dirty="0" smtClean="0">
                <a:solidFill>
                  <a:srgbClr val="00582A"/>
                </a:solidFill>
              </a:rPr>
              <a:t/>
            </a:r>
            <a:br>
              <a:rPr lang="ar-SA" sz="8000" b="1" dirty="0" smtClean="0">
                <a:solidFill>
                  <a:srgbClr val="00582A"/>
                </a:solidFill>
              </a:rPr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1767</TotalTime>
  <Words>100</Words>
  <Application>Microsoft Office PowerPoint</Application>
  <PresentationFormat>عرض على الشاشة (3:4)‏</PresentationFormat>
  <Paragraphs>34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228</cp:revision>
  <dcterms:created xsi:type="dcterms:W3CDTF">2021-12-07T14:30:00Z</dcterms:created>
  <dcterms:modified xsi:type="dcterms:W3CDTF">2022-05-14T13:18:23Z</dcterms:modified>
</cp:coreProperties>
</file>