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4" r:id="rId3"/>
    <p:sldId id="310" r:id="rId4"/>
    <p:sldId id="311" r:id="rId5"/>
    <p:sldId id="303" r:id="rId6"/>
    <p:sldId id="305" r:id="rId7"/>
    <p:sldId id="3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10"/>
            <p14:sldId id="311"/>
            <p14:sldId id="303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80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ليس اسم اخر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اسم آخر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أعطى بين الناس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به ينبغي أن نخلص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شىءٍ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 كان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الألف والياء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البداية والنهاية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33211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اسم آخر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أعطى بين الناس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به ينبغي أن نخلص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3602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فيك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... فيك حرية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فيك شفاء... فيك سلام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فيك حياة ...فيك يا يسوع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حرية .. شفاء .. سلام .. حياة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يسوع فيك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أمواج شفاء . أمواج حياة . أمواج محبة من عرش الآب أمواج شفاء . أمواج حياة . أمواج محبة من قلب الآب</a:t>
            </a: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7210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جميل .. جميل .. جميل .. جميل .. جميل .. جميل 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مشتهى كل الأمم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8122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</TotalTime>
  <Words>107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2024-03-23T08:56:16Z</dcterms:modified>
</cp:coreProperties>
</file>