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6" r:id="rId3"/>
    <p:sldId id="399" r:id="rId4"/>
    <p:sldId id="400" r:id="rId5"/>
    <p:sldId id="401" r:id="rId6"/>
    <p:sldId id="40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ليلة الميلاد يمحى البغض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5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smtClean="0">
                <a:solidFill>
                  <a:srgbClr val="00582A"/>
                </a:solidFill>
              </a:rPr>
              <a:t>ليلة </a:t>
            </a:r>
            <a:r>
              <a:rPr lang="ar-EG" sz="7200" b="1" dirty="0" smtClean="0">
                <a:solidFill>
                  <a:srgbClr val="00582A"/>
                </a:solidFill>
              </a:rPr>
              <a:t>الميلاد ينمحي البغض 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ليلة الميلاد تدفن الحرب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ليلة الميلاد تزهر الأرض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ليلة الميلاد ينبت الحب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09788"/>
            <a:ext cx="9982199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عندما نسقى عطشانا كأس ماء</a:t>
            </a:r>
            <a:r>
              <a:rPr lang="ar-EG" sz="6600" dirty="0" smtClean="0"/>
              <a:t/>
            </a:r>
            <a:br>
              <a:rPr lang="ar-EG" sz="6600" dirty="0" smtClean="0"/>
            </a:br>
            <a:r>
              <a:rPr lang="ar-EG" sz="6600" b="1" dirty="0" smtClean="0"/>
              <a:t>عندما نكسى عريانا ثوب حب</a:t>
            </a:r>
            <a:r>
              <a:rPr lang="ar-EG" sz="6600" dirty="0" smtClean="0"/>
              <a:t/>
            </a:r>
            <a:br>
              <a:rPr lang="ar-EG" sz="6600" dirty="0" smtClean="0"/>
            </a:br>
            <a:r>
              <a:rPr lang="ar-EG" sz="6600" b="1" dirty="0" smtClean="0"/>
              <a:t>عندما نجفف الدموع من العيون</a:t>
            </a:r>
            <a:r>
              <a:rPr lang="ar-EG" sz="6600" dirty="0" smtClean="0"/>
              <a:t/>
            </a:r>
            <a:br>
              <a:rPr lang="ar-EG" sz="6600" dirty="0" smtClean="0"/>
            </a:br>
            <a:r>
              <a:rPr lang="ar-EG" sz="6600" b="1" dirty="0" smtClean="0"/>
              <a:t>عندما نملأ القلوب </a:t>
            </a:r>
            <a:r>
              <a:rPr lang="ar-EG" sz="6600" b="1" dirty="0" smtClean="0"/>
              <a:t>بالرجاء</a:t>
            </a:r>
            <a:r>
              <a:rPr lang="ar-EG" sz="6600" dirty="0" smtClean="0"/>
              <a:t/>
            </a:r>
            <a:br>
              <a:rPr lang="ar-EG" sz="6600" dirty="0" smtClean="0"/>
            </a:br>
            <a:r>
              <a:rPr lang="ar-EG" sz="6600" b="1" dirty="0" smtClean="0"/>
              <a:t>نكون في الميلاد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5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smtClean="0">
                <a:solidFill>
                  <a:srgbClr val="00582A"/>
                </a:solidFill>
              </a:rPr>
              <a:t>ليلة </a:t>
            </a:r>
            <a:r>
              <a:rPr lang="ar-EG" sz="7200" b="1" dirty="0" smtClean="0">
                <a:solidFill>
                  <a:srgbClr val="00582A"/>
                </a:solidFill>
              </a:rPr>
              <a:t>الميلاد ينمحي البغض 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ليلة الميلاد تدفن الحرب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ليلة الميلاد تزهر الأرض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ليلة الميلاد ينبت الحب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09788"/>
            <a:ext cx="9982199" cy="824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2-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عندما اقبل رفيقي دون غش</a:t>
            </a:r>
            <a:r>
              <a:rPr lang="ar-EG" sz="6600" dirty="0" smtClean="0"/>
              <a:t/>
            </a:r>
            <a:br>
              <a:rPr lang="ar-EG" sz="6600" dirty="0" smtClean="0"/>
            </a:br>
            <a:r>
              <a:rPr lang="ar-EG" sz="6600" b="1" dirty="0" smtClean="0"/>
              <a:t>عندما تموت في روح الانتقام</a:t>
            </a:r>
            <a:r>
              <a:rPr lang="ar-EG" sz="6600" dirty="0" smtClean="0"/>
              <a:t/>
            </a:r>
            <a:br>
              <a:rPr lang="ar-EG" sz="6600" dirty="0" smtClean="0"/>
            </a:br>
            <a:r>
              <a:rPr lang="ar-EG" sz="6600" b="1" dirty="0" smtClean="0"/>
              <a:t>عندما يزول من قلبي الجفاء</a:t>
            </a:r>
            <a:r>
              <a:rPr lang="ar-EG" sz="6600" dirty="0" smtClean="0"/>
              <a:t/>
            </a:r>
            <a:br>
              <a:rPr lang="ar-EG" sz="6600" dirty="0" smtClean="0"/>
            </a:br>
            <a:r>
              <a:rPr lang="ar-EG" sz="6600" b="1" dirty="0" smtClean="0"/>
              <a:t>عندما تذوب نفسي في كيان </a:t>
            </a:r>
            <a:r>
              <a:rPr lang="ar-EG" sz="6600" b="1" dirty="0" smtClean="0"/>
              <a:t>الله</a:t>
            </a:r>
            <a:r>
              <a:rPr lang="ar-EG" sz="6600" dirty="0" smtClean="0"/>
              <a:t/>
            </a:r>
            <a:br>
              <a:rPr lang="ar-EG" sz="6600" dirty="0" smtClean="0"/>
            </a:br>
            <a:r>
              <a:rPr lang="ar-EG" sz="6600" b="1" dirty="0" smtClean="0"/>
              <a:t>نكون في الميلاد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58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 smtClean="0">
                <a:solidFill>
                  <a:srgbClr val="00582A"/>
                </a:solidFill>
              </a:rPr>
              <a:t>ليلة </a:t>
            </a:r>
            <a:r>
              <a:rPr lang="ar-EG" sz="7200" b="1" dirty="0" smtClean="0">
                <a:solidFill>
                  <a:srgbClr val="00582A"/>
                </a:solidFill>
              </a:rPr>
              <a:t>الميلاد ينمحي البغض 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ليلة الميلاد تدفن الحرب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ليلة الميلاد تزهر الأرض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r>
              <a:rPr lang="ar-EG" sz="7200" b="1" dirty="0" smtClean="0">
                <a:solidFill>
                  <a:srgbClr val="00582A"/>
                </a:solidFill>
              </a:rPr>
              <a:t>ليلة الميلاد ينبت الحب</a:t>
            </a:r>
            <a:r>
              <a:rPr lang="ar-EG" sz="7200" dirty="0" smtClean="0">
                <a:solidFill>
                  <a:srgbClr val="00582A"/>
                </a:solidFill>
              </a:rPr>
              <a:t/>
            </a:r>
            <a:br>
              <a:rPr lang="ar-EG" sz="7200" dirty="0" smtClean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</TotalTime>
  <Words>29</Words>
  <Application>Microsoft Office PowerPoint</Application>
  <PresentationFormat>عرض على الشاشة (3:4)‏</PresentationFormat>
  <Paragraphs>9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2022-05-14T13:22:35Z</dcterms:modified>
</cp:coreProperties>
</file>