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9" r:id="rId3"/>
    <p:sldId id="400" r:id="rId4"/>
    <p:sldId id="40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3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ليلة </a:t>
            </a:r>
            <a:r>
              <a:rPr lang="ar-EG" sz="6600" b="1" dirty="0" smtClean="0"/>
              <a:t>يا لها بهجة في الظلام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83743"/>
            <a:ext cx="9982199" cy="10941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ليلة </a:t>
            </a:r>
            <a:r>
              <a:rPr lang="ar-EG" sz="6600" b="1" dirty="0" smtClean="0"/>
              <a:t>ليلة يا لها بهجة في الظلام النور أبرق للرعاة مجد أشرق</a:t>
            </a:r>
            <a:br>
              <a:rPr lang="ar-EG" sz="6600" b="1" dirty="0" smtClean="0"/>
            </a:br>
            <a:r>
              <a:rPr lang="ar-EG" sz="6600" b="1" dirty="0" smtClean="0"/>
              <a:t>ولد المسيح غنوا بشدو التسبيح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10941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ليلة ذكرها خالد وعظيم </a:t>
            </a:r>
            <a:r>
              <a:rPr lang="ar-EG" sz="6600" b="1" dirty="0" err="1" smtClean="0"/>
              <a:t>اذ</a:t>
            </a:r>
            <a:r>
              <a:rPr lang="ar-EG" sz="6600" b="1" dirty="0" smtClean="0"/>
              <a:t> تجلى للورى نعمة الرب الكريم</a:t>
            </a:r>
            <a:br>
              <a:rPr lang="ar-EG" sz="6600" b="1" dirty="0" smtClean="0"/>
            </a:br>
            <a:r>
              <a:rPr lang="ar-EG" sz="6600" b="1" dirty="0" smtClean="0"/>
              <a:t>المحي </a:t>
            </a:r>
            <a:r>
              <a:rPr lang="ar-EG" sz="6600" b="1" dirty="0" err="1" smtClean="0"/>
              <a:t>الفادي</a:t>
            </a:r>
            <a:r>
              <a:rPr lang="ar-EG" sz="6600" b="1" dirty="0" smtClean="0"/>
              <a:t> مفتدي الأمين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83743"/>
            <a:ext cx="9982199" cy="10941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err="1" smtClean="0"/>
              <a:t>هللويا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هللويا</a:t>
            </a:r>
            <a:r>
              <a:rPr lang="ar-EG" sz="6600" b="1" dirty="0" smtClean="0"/>
              <a:t> منشدين </a:t>
            </a:r>
            <a:r>
              <a:rPr lang="ar-EG" sz="6600" b="1" dirty="0" smtClean="0"/>
              <a:t>منشدين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 </a:t>
            </a:r>
            <a:r>
              <a:rPr lang="ar-EG" sz="6000" b="1" dirty="0" smtClean="0"/>
              <a:t>حل في الأرض السلام واتحاد ووئام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ولد المسيح غنوا بشدو التسبيح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</TotalTime>
  <Words>43</Words>
  <Application>Microsoft Office PowerPoint</Application>
  <PresentationFormat>عرض على الشاشة (3:4)‏</PresentationFormat>
  <Paragraphs>9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228</cp:revision>
  <dcterms:created xsi:type="dcterms:W3CDTF">2021-12-07T14:30:00Z</dcterms:created>
  <dcterms:modified xsi:type="dcterms:W3CDTF">2022-05-14T13:27:44Z</dcterms:modified>
</cp:coreProperties>
</file>