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03" r:id="rId3"/>
    <p:sldId id="304" r:id="rId4"/>
    <p:sldId id="305" r:id="rId5"/>
    <p:sldId id="306" r:id="rId6"/>
    <p:sldId id="309" r:id="rId7"/>
    <p:sldId id="308" r:id="rId8"/>
    <p:sldId id="307" r:id="rId9"/>
    <p:sldId id="310" r:id="rId10"/>
    <p:sldId id="311" r:id="rId11"/>
    <p:sldId id="312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9"/>
            <p14:sldId id="308"/>
            <p14:sldId id="307"/>
            <p14:sldId id="310"/>
            <p14:sldId id="311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ما أبهج اليوم الذي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رب ثبتني وكن</a:t>
            </a:r>
          </a:p>
          <a:p>
            <a:pPr algn="ctr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ممتلكاً إرادتي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درب </a:t>
            </a: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حياتي سيدي</a:t>
            </a:r>
          </a:p>
          <a:p>
            <a:pPr algn="ctr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منهج القداسة</a:t>
            </a: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05950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حبي لفادي المجيد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يوماً فيوماً سيزيد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عمر جديد يوم سعيد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يوم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إختصاصي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بالوحيد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94442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أبهج اليوم الذي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آمنت فيه بالمسيح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أضحى سروري كاملاً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ورن صوتي بالمديح</a:t>
            </a: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حبي لفادي المجيد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يوماً فيوماً سيزيد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عمر جديد يوم سعيد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يوم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إختصاصي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بالوحيد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بجاذب الحب أتى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فيا لحب فائق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وردني إلى الهدى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بفضل عهد صادق</a:t>
            </a: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03497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حبي لفادي المجيد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يوماً فيوماً سيزيد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عمر جديد يوم سعيد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يوم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إختصاصي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بالوحيد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06926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سعادة من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السما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حلت على هذا الفقير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طوباك يا قلبي ابتهج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وقم بنذرك الخطير</a:t>
            </a: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06177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حبي لفادي المجيد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يوماً فيوماً سيزيد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عمر جديد يوم سعيد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يوم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إختصاصي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بالوحيد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85024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يا نعم عهداً ضمني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إلى مخلصي الأمين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إني لربي وهو لي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دوماً لدهر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الداهرين</a:t>
            </a: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76834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حبي لفادي المجيد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يوماً فيوماً سيزيد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عمر جديد يوم سعيد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يوم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إختصاصي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بالوحيد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en-US" altLang="en-US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99887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3257</TotalTime>
  <Words>174</Words>
  <Application>Microsoft Office PowerPoint</Application>
  <PresentationFormat>عرض على الشاشة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257</cp:revision>
  <dcterms:created xsi:type="dcterms:W3CDTF">2021-12-07T14:30:00Z</dcterms:created>
  <dcterms:modified xsi:type="dcterms:W3CDTF">2023-01-04T09:59:31Z</dcterms:modified>
</cp:coreProperties>
</file>