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69" r:id="rId4"/>
    <p:sldId id="370" r:id="rId5"/>
    <p:sldId id="371" r:id="rId6"/>
    <p:sldId id="37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ما </a:t>
            </a:r>
            <a:r>
              <a:rPr lang="ar-EG" sz="7200" b="1" dirty="0" err="1"/>
              <a:t>احسن</a:t>
            </a:r>
            <a:r>
              <a:rPr lang="ar-EG" sz="7200" b="1" dirty="0"/>
              <a:t> الجموع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41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ما أحْسَنَ الجُموعْ  </a:t>
            </a:r>
          </a:p>
          <a:p>
            <a:pPr algn="ctr"/>
            <a:r>
              <a:rPr lang="ar-EG" sz="7200" b="1" dirty="0"/>
              <a:t>في مَوْضِعِ الصَّلاة</a:t>
            </a:r>
            <a:br>
              <a:rPr lang="ar-EG" sz="7200" b="1" dirty="0"/>
            </a:br>
            <a:r>
              <a:rPr lang="ar-EG" sz="7200" b="1" dirty="0"/>
              <a:t>تَنفي عَنْ العِين الهُجوعْ  </a:t>
            </a:r>
          </a:p>
          <a:p>
            <a:pPr algn="ctr"/>
            <a:r>
              <a:rPr lang="ar-EG" sz="7200" b="1" dirty="0"/>
              <a:t>مَحَبَّـــــةُ الإلَـــــــهْ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8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ما أحْسَنَ السُّجودْ  </a:t>
            </a:r>
          </a:p>
          <a:p>
            <a:pPr algn="ctr"/>
            <a:r>
              <a:rPr lang="ar-EG" sz="7200" b="1" dirty="0"/>
              <a:t>لِلَّهِ بالـــــــوَرَعْ</a:t>
            </a:r>
            <a:br>
              <a:rPr lang="ar-EG" sz="7200" b="1" dirty="0"/>
            </a:br>
            <a:r>
              <a:rPr lang="ar-EG" sz="7200" b="1" dirty="0"/>
              <a:t>فإنَّهُ رَبُّ الوُجــــــودْ  </a:t>
            </a:r>
          </a:p>
          <a:p>
            <a:pPr algn="ctr"/>
            <a:r>
              <a:rPr lang="ar-EG" sz="7200" b="1" dirty="0"/>
              <a:t>وَالكُلَّ قد صَنَعْ</a:t>
            </a:r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  <a:br>
              <a:rPr lang="ar-EG" sz="7200" b="1" dirty="0"/>
            </a:br>
            <a:r>
              <a:rPr lang="ar-EG" sz="7200" b="1" dirty="0"/>
              <a:t>ما أحْسَنَ الجُلــوسْ  </a:t>
            </a:r>
          </a:p>
          <a:p>
            <a:pPr algn="ctr"/>
            <a:r>
              <a:rPr lang="ar-EG" sz="7200" b="1" dirty="0"/>
              <a:t>في بَيْتِهِ المُنيرْ</a:t>
            </a:r>
            <a:br>
              <a:rPr lang="ar-EG" sz="7200" b="1" dirty="0"/>
            </a:br>
            <a:r>
              <a:rPr lang="ar-EG" sz="7200" b="1" dirty="0"/>
              <a:t>تحْيا بِهِ كُلُّ النُّفـــــوسْ  </a:t>
            </a:r>
          </a:p>
          <a:p>
            <a:pPr algn="ctr"/>
            <a:r>
              <a:rPr lang="ar-EG" sz="7200" b="1" dirty="0"/>
              <a:t>لأنَّـهُ القَدِيــــرْ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2993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</a:t>
            </a:r>
            <a:br>
              <a:rPr lang="ar-EG" sz="7200" b="1" dirty="0"/>
            </a:br>
            <a:r>
              <a:rPr lang="ar-EG" sz="7200" b="1" dirty="0"/>
              <a:t>يا أيُّها الأنـــــــامْ  </a:t>
            </a:r>
          </a:p>
          <a:p>
            <a:pPr algn="ctr"/>
            <a:r>
              <a:rPr lang="ar-EG" sz="7200" b="1" dirty="0"/>
              <a:t>قوموا وَرَنِّمُــوا</a:t>
            </a:r>
            <a:br>
              <a:rPr lang="ar-EG" sz="7200" b="1" dirty="0"/>
            </a:br>
            <a:r>
              <a:rPr lang="ar-EG" sz="7200" b="1" dirty="0"/>
              <a:t>وَكَرِّرُوا عَلى الدَّوامْ  </a:t>
            </a:r>
          </a:p>
          <a:p>
            <a:pPr algn="ctr"/>
            <a:r>
              <a:rPr lang="ar-EG" sz="7200" b="1" dirty="0"/>
              <a:t>حَمْدَاً وَعَظِّمُوا</a:t>
            </a:r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</a:t>
            </a:r>
            <a:br>
              <a:rPr lang="ar-EG" sz="7200" b="1" dirty="0"/>
            </a:br>
            <a:r>
              <a:rPr lang="ar-EG" sz="7200" b="1" dirty="0"/>
              <a:t>أُحِبُّ أنْ أكُــــــــــونْ  </a:t>
            </a:r>
          </a:p>
          <a:p>
            <a:pPr algn="ctr" rtl="1"/>
            <a:r>
              <a:rPr lang="ar-EG" sz="7200" b="1" dirty="0"/>
              <a:t>بَيْنَ المُرَنِّمينْ</a:t>
            </a:r>
            <a:br>
              <a:rPr lang="ar-EG" sz="7200" b="1" dirty="0"/>
            </a:br>
            <a:r>
              <a:rPr lang="ar-EG" sz="7200" b="1" dirty="0"/>
              <a:t>في حَضْرَةِ الآبِ الحَنونْ </a:t>
            </a:r>
          </a:p>
          <a:p>
            <a:pPr algn="ctr" rtl="1"/>
            <a:r>
              <a:rPr lang="ar-EG" sz="7200" b="1" dirty="0"/>
              <a:t>هُناكَ كلَّ حِينْ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81</Words>
  <Application>Microsoft Office PowerPoint</Application>
  <PresentationFormat>عرض على الشاشة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215</cp:revision>
  <dcterms:created xsi:type="dcterms:W3CDTF">2021-12-07T14:30:00Z</dcterms:created>
  <dcterms:modified xsi:type="dcterms:W3CDTF">2024-03-27T08:23:58Z</dcterms:modified>
</cp:coreProperties>
</file>