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277" r:id="rId4"/>
    <p:sldId id="396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gNTomRO9d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ما من الم مر </a:t>
            </a:r>
            <a:r>
              <a:rPr lang="ar-EG" sz="8000" b="1" dirty="0" err="1" smtClean="0"/>
              <a:t>بي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( ما من ألمُ مرّ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 أنا معك في غربتي </a:t>
            </a:r>
            <a:r>
              <a:rPr lang="ar-EG" sz="8000" b="1" dirty="0" smtClean="0"/>
              <a:t>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الا</a:t>
            </a:r>
            <a:r>
              <a:rPr lang="ar-EG" sz="8000" b="1" dirty="0" smtClean="0"/>
              <a:t> و حولناه </a:t>
            </a:r>
            <a:r>
              <a:rPr lang="ar-EG" sz="8000" b="1" dirty="0" smtClean="0"/>
              <a:t>معا</a:t>
            </a:r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بيتاً في ترنيمتي ) </a:t>
            </a:r>
            <a:r>
              <a:rPr lang="ar-EG" sz="8000" b="1" dirty="0" smtClean="0"/>
              <a:t>2</a:t>
            </a: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 أبَاتُ فيه مردداً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أحبك .. أحبك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فيَّ مجددا </a:t>
            </a:r>
            <a:r>
              <a:rPr lang="ar-EG" sz="8000" b="1" dirty="0" err="1" smtClean="0">
                <a:solidFill>
                  <a:srgbClr val="00582A"/>
                </a:solidFill>
              </a:rPr>
              <a:t>ً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بحُبك .. بحُبك ) 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 ذهب الألم </a:t>
            </a:r>
            <a:r>
              <a:rPr lang="ar-EG" sz="8000" b="1" dirty="0" err="1" smtClean="0">
                <a:solidFill>
                  <a:srgbClr val="00582A"/>
                </a:solidFill>
              </a:rPr>
              <a:t>و</a:t>
            </a:r>
            <a:r>
              <a:rPr lang="ar-EG" sz="8000" b="1" dirty="0" smtClean="0">
                <a:solidFill>
                  <a:srgbClr val="00582A"/>
                </a:solidFill>
              </a:rPr>
              <a:t> بقى لنا ) 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ما غنّينا.. ما غنّينا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ما </a:t>
            </a:r>
            <a:r>
              <a:rPr lang="ar-EG" sz="8000" b="1" dirty="0" smtClean="0">
                <a:solidFill>
                  <a:srgbClr val="00582A"/>
                </a:solidFill>
              </a:rPr>
              <a:t>غنّينا .. بقربك</a:t>
            </a: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5800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( ما من شرح جاوبني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لغز </a:t>
            </a:r>
            <a:r>
              <a:rPr lang="ar-EG" sz="8000" b="1" dirty="0" smtClean="0"/>
              <a:t>أنا إن </a:t>
            </a:r>
            <a:r>
              <a:rPr lang="ar-EG" sz="8000" b="1" dirty="0" err="1" smtClean="0"/>
              <a:t>تسالني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أُحَل بك </a:t>
            </a:r>
            <a:r>
              <a:rPr lang="ar-EG" sz="8000" b="1" dirty="0" err="1" smtClean="0"/>
              <a:t>الى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انسانٍ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يتحول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الألم لـ نغم </a:t>
            </a:r>
            <a:r>
              <a:rPr lang="ar-EG" sz="8000" b="1" dirty="0" smtClean="0"/>
              <a:t>)2</a:t>
            </a:r>
            <a:endParaRPr lang="ar-EG" sz="8000" b="1" dirty="0" smtClean="0"/>
          </a:p>
          <a:p>
            <a:pPr algn="ctr"/>
            <a:r>
              <a:rPr lang="ar-EG" sz="8000" b="1" dirty="0" smtClean="0">
                <a:hlinkClick r:id="rId3"/>
              </a:rPr>
              <a:t/>
            </a:r>
            <a:br>
              <a:rPr lang="ar-EG" sz="8000" b="1" dirty="0" smtClean="0">
                <a:hlinkClick r:id="rId3"/>
              </a:rPr>
            </a:b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>
                <a:solidFill>
                  <a:srgbClr val="00582A"/>
                </a:solidFill>
              </a:rPr>
              <a:t>القرار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 أبَاتُ فيه مردداً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أحبك .. أحبك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و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فيَّ مجددا </a:t>
            </a:r>
            <a:r>
              <a:rPr lang="ar-EG" sz="8000" b="1" dirty="0" err="1" smtClean="0">
                <a:solidFill>
                  <a:srgbClr val="00582A"/>
                </a:solidFill>
              </a:rPr>
              <a:t>ً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بحُبك .. بحُبك ) 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 ذهب الألم </a:t>
            </a:r>
            <a:r>
              <a:rPr lang="ar-EG" sz="8000" b="1" dirty="0" err="1" smtClean="0">
                <a:solidFill>
                  <a:srgbClr val="00582A"/>
                </a:solidFill>
              </a:rPr>
              <a:t>و</a:t>
            </a:r>
            <a:r>
              <a:rPr lang="ar-EG" sz="8000" b="1" dirty="0" smtClean="0">
                <a:solidFill>
                  <a:srgbClr val="00582A"/>
                </a:solidFill>
              </a:rPr>
              <a:t> بقى لنا ) 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ما غنّينا.. ما غنّينا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ما </a:t>
            </a:r>
            <a:r>
              <a:rPr lang="ar-EG" sz="8000" b="1" dirty="0" smtClean="0">
                <a:solidFill>
                  <a:srgbClr val="00582A"/>
                </a:solidFill>
              </a:rPr>
              <a:t>غنّينا .. بقربك</a:t>
            </a: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67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2022-05-14T13:31:39Z</dcterms:modified>
</cp:coreProperties>
</file>