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6" r:id="rId5"/>
    <p:sldId id="407" r:id="rId6"/>
    <p:sldId id="414" r:id="rId7"/>
    <p:sldId id="417" r:id="rId8"/>
    <p:sldId id="409" r:id="rId9"/>
    <p:sldId id="415" r:id="rId10"/>
    <p:sldId id="41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6"/>
            <p14:sldId id="407"/>
            <p14:sldId id="414"/>
            <p14:sldId id="417"/>
            <p14:sldId id="409"/>
            <p14:sldId id="415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 err="1">
                <a:solidFill>
                  <a:srgbClr val="00582A"/>
                </a:solidFill>
              </a:rPr>
              <a:t>ماينسي</a:t>
            </a:r>
            <a:r>
              <a:rPr lang="ar-EG" sz="6600" b="1" dirty="0">
                <a:solidFill>
                  <a:srgbClr val="00582A"/>
                </a:solidFill>
              </a:rPr>
              <a:t> أبد قلبي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ينسى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سيبه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26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ينسى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سيبه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62883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صار</a:t>
            </a:r>
            <a:r>
              <a:rPr lang="ar-EG" sz="6000" b="1" dirty="0"/>
              <a:t> </a:t>
            </a:r>
            <a:r>
              <a:rPr lang="ar-SA" sz="6000" b="1" dirty="0"/>
              <a:t>بشر</a:t>
            </a:r>
            <a:r>
              <a:rPr lang="ar-EG" sz="6000" b="1" dirty="0"/>
              <a:t> </a:t>
            </a:r>
            <a:r>
              <a:rPr lang="ar-SA" sz="6000" b="1" dirty="0"/>
              <a:t>مثلي تنازل حتى يرفعني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هو</a:t>
            </a:r>
            <a:r>
              <a:rPr lang="ar-EG" sz="6000" b="1" dirty="0"/>
              <a:t> </a:t>
            </a:r>
            <a:r>
              <a:rPr lang="ar-SA" sz="6000" b="1" dirty="0"/>
              <a:t>خالقي </a:t>
            </a:r>
            <a:r>
              <a:rPr lang="ar-EG" sz="6000" b="1" dirty="0"/>
              <a:t>إ</a:t>
            </a:r>
            <a:r>
              <a:rPr lang="ar-SA" sz="6000" b="1" dirty="0"/>
              <a:t>لي أصليله يسمعني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أصليله يسمعني باستجابة قريبه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ينسى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سيبه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6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سار في ال</a:t>
            </a:r>
            <a:r>
              <a:rPr lang="ar-EG" sz="7200" b="1" dirty="0"/>
              <a:t>أ</a:t>
            </a:r>
            <a:r>
              <a:rPr lang="ar-SA" sz="7200" b="1" dirty="0"/>
              <a:t>رضي يصنع </a:t>
            </a:r>
            <a:endParaRPr lang="ar-EG" sz="7200" b="1" dirty="0"/>
          </a:p>
          <a:p>
            <a:pPr algn="ctr" rtl="1"/>
            <a:r>
              <a:rPr lang="ar-SA" sz="7200" b="1" dirty="0"/>
              <a:t>خير ويريح التعبان</a:t>
            </a:r>
            <a:endParaRPr lang="en-US" sz="7200" dirty="0"/>
          </a:p>
          <a:p>
            <a:pPr algn="ctr" rtl="1"/>
            <a:r>
              <a:rPr lang="ar-SA" sz="7200" b="1" dirty="0"/>
              <a:t>يشفي أمراضي ويمنع </a:t>
            </a:r>
            <a:endParaRPr lang="ar-EG" sz="7200" b="1" dirty="0"/>
          </a:p>
          <a:p>
            <a:pPr algn="ctr" rtl="1"/>
            <a:r>
              <a:rPr lang="ar-SA" sz="7200" b="1" dirty="0"/>
              <a:t>عنا سلطة الشيطان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7200" dirty="0"/>
          </a:p>
          <a:p>
            <a:pPr algn="ctr" rtl="1"/>
            <a:r>
              <a:rPr lang="ar-SA" sz="7200" b="1" dirty="0"/>
              <a:t>يمنع سلطة الشيطان </a:t>
            </a:r>
            <a:endParaRPr lang="ar-EG" sz="7200" b="1" dirty="0"/>
          </a:p>
          <a:p>
            <a:pPr algn="ctr" rtl="1"/>
            <a:r>
              <a:rPr lang="ar-SA" sz="7200" b="1" dirty="0"/>
              <a:t>كل ضال يجيبه</a:t>
            </a:r>
            <a:endParaRPr lang="en-US" sz="7200" dirty="0"/>
          </a:p>
          <a:p>
            <a:pPr algn="ctr" rtl="1"/>
            <a:r>
              <a:rPr lang="ar-SA" sz="7200" b="1" dirty="0"/>
              <a:t>ما</a:t>
            </a:r>
            <a:r>
              <a:rPr lang="ar-EG" sz="7200" b="1" dirty="0"/>
              <a:t> </a:t>
            </a:r>
            <a:r>
              <a:rPr lang="ar-SA" sz="7200" b="1" dirty="0"/>
              <a:t>ينسى أبد قلبي </a:t>
            </a:r>
            <a:endParaRPr lang="ar-EG" sz="7200" b="1" dirty="0"/>
          </a:p>
          <a:p>
            <a:pPr algn="ctr" rtl="1"/>
            <a:r>
              <a:rPr lang="ar-SA" sz="7200" b="1" dirty="0"/>
              <a:t>من فداني بصليبه</a:t>
            </a:r>
            <a:endParaRPr lang="en-US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ينسى أبد قلبي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من فداني بصليبه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وطول العمر ما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سيبه</a:t>
            </a:r>
            <a:endParaRPr lang="en-US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هو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سيدي وربي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حبيبي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 err="1">
                <a:solidFill>
                  <a:srgbClr val="00582A"/>
                </a:solidFill>
              </a:rPr>
              <a:t>نا</a:t>
            </a:r>
            <a:r>
              <a:rPr lang="ar-SA" sz="6600" b="1" dirty="0">
                <a:solidFill>
                  <a:srgbClr val="00582A"/>
                </a:solidFill>
              </a:rPr>
              <a:t> حبيبه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8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حمل الصليب عني </a:t>
            </a:r>
            <a:endParaRPr lang="ar-EG" sz="7200" b="1" dirty="0"/>
          </a:p>
          <a:p>
            <a:pPr algn="ctr" rtl="1"/>
            <a:r>
              <a:rPr lang="ar-SA" sz="7200" b="1" dirty="0"/>
              <a:t>حتى الموت هو ذاقه</a:t>
            </a:r>
            <a:endParaRPr lang="en-US" sz="7200" b="1" dirty="0"/>
          </a:p>
          <a:p>
            <a:pPr algn="ctr" rtl="1"/>
            <a:r>
              <a:rPr lang="ar-SA" sz="7200" b="1" dirty="0"/>
              <a:t>بنعمته خلصني</a:t>
            </a:r>
            <a:endParaRPr lang="ar-EG" sz="7200" b="1" dirty="0"/>
          </a:p>
          <a:p>
            <a:pPr algn="ctr" rtl="1"/>
            <a:r>
              <a:rPr lang="ar-SA" sz="7200" b="1" dirty="0"/>
              <a:t> وكل عدله تلاقى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7200" b="1" dirty="0"/>
          </a:p>
          <a:p>
            <a:pPr algn="ctr" rtl="1"/>
            <a:r>
              <a:rPr lang="ar-SA" sz="7200" b="1" dirty="0"/>
              <a:t>كل عدله تلاقى </a:t>
            </a:r>
            <a:endParaRPr lang="ar-EG" sz="7200" b="1" dirty="0"/>
          </a:p>
          <a:p>
            <a:pPr algn="ctr" rtl="1"/>
            <a:r>
              <a:rPr lang="ar-SA" sz="7200" b="1" dirty="0"/>
              <a:t>برحمته العجيب</a:t>
            </a:r>
            <a:r>
              <a:rPr lang="ar-EG" sz="7200" b="1" dirty="0"/>
              <a:t>ة</a:t>
            </a:r>
            <a:endParaRPr lang="en-US" sz="7200" b="1" dirty="0"/>
          </a:p>
          <a:p>
            <a:pPr algn="ctr" rtl="1"/>
            <a:r>
              <a:rPr lang="ar-SA" sz="7200" b="1" dirty="0"/>
              <a:t>ما</a:t>
            </a:r>
            <a:r>
              <a:rPr lang="ar-EG" sz="7200" b="1" dirty="0"/>
              <a:t> </a:t>
            </a:r>
            <a:r>
              <a:rPr lang="ar-SA" sz="7200" b="1" dirty="0"/>
              <a:t>ينسى أبد قلبي </a:t>
            </a:r>
            <a:endParaRPr lang="ar-EG" sz="7200" b="1" dirty="0"/>
          </a:p>
          <a:p>
            <a:pPr algn="ctr" rtl="1"/>
            <a:r>
              <a:rPr lang="ar-SA" sz="7200" b="1" dirty="0"/>
              <a:t>من فداني بصليبه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166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256</cp:revision>
  <dcterms:created xsi:type="dcterms:W3CDTF">2021-12-07T14:30:00Z</dcterms:created>
  <dcterms:modified xsi:type="dcterms:W3CDTF">2024-03-24T09:15:58Z</dcterms:modified>
</cp:coreProperties>
</file>