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0" r:id="rId3"/>
    <p:sldId id="399" r:id="rId4"/>
    <p:sldId id="401" r:id="rId5"/>
    <p:sldId id="402" r:id="rId6"/>
    <p:sldId id="409" r:id="rId7"/>
    <p:sldId id="404" r:id="rId8"/>
    <p:sldId id="410" r:id="rId9"/>
    <p:sldId id="406" r:id="rId10"/>
    <p:sldId id="411" r:id="rId11"/>
    <p:sldId id="412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0"/>
            <p14:sldId id="399"/>
            <p14:sldId id="401"/>
            <p14:sldId id="402"/>
            <p14:sldId id="409"/>
            <p14:sldId id="404"/>
            <p14:sldId id="410"/>
            <p14:sldId id="406"/>
            <p14:sldId id="411"/>
            <p14:sldId id="4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>
                <a:solidFill>
                  <a:srgbClr val="00582A"/>
                </a:solidFill>
              </a:rPr>
              <a:t>متطولش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كتير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0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(</a:t>
            </a:r>
            <a:r>
              <a:rPr lang="ar-EG" sz="8000" b="1" dirty="0" err="1"/>
              <a:t>متطولش</a:t>
            </a:r>
            <a:r>
              <a:rPr lang="ar-EG" sz="8000" b="1" dirty="0"/>
              <a:t> </a:t>
            </a:r>
            <a:r>
              <a:rPr lang="ar-EG" sz="8000" b="1" dirty="0" err="1"/>
              <a:t>كتير</a:t>
            </a:r>
            <a:r>
              <a:rPr lang="ar-EG" sz="8000" b="1" dirty="0"/>
              <a:t>)2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(أسندني يا قدير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/>
              <a:t>متطولش</a:t>
            </a:r>
            <a:r>
              <a:rPr lang="ar-EG" sz="8000" b="1" dirty="0"/>
              <a:t> </a:t>
            </a:r>
            <a:r>
              <a:rPr lang="ar-EG" sz="8000" b="1" dirty="0" err="1"/>
              <a:t>كتير</a:t>
            </a:r>
            <a:r>
              <a:rPr lang="ar-EG" sz="8000" b="1" dirty="0"/>
              <a:t>)2</a:t>
            </a:r>
          </a:p>
        </p:txBody>
      </p:sp>
    </p:spTree>
    <p:extLst>
      <p:ext uri="{BB962C8B-B14F-4D97-AF65-F5344CB8AC3E}">
        <p14:creationId xmlns:p14="http://schemas.microsoft.com/office/powerpoint/2010/main" val="955977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11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(</a:t>
            </a:r>
            <a:r>
              <a:rPr lang="ar-EG" sz="6000" b="1" dirty="0" err="1">
                <a:solidFill>
                  <a:srgbClr val="00582A"/>
                </a:solidFill>
              </a:rPr>
              <a:t>متطولش</a:t>
            </a:r>
            <a:r>
              <a:rPr lang="ar-EG" sz="6000" b="1" dirty="0">
                <a:solidFill>
                  <a:srgbClr val="00582A"/>
                </a:solidFill>
              </a:rPr>
              <a:t> </a:t>
            </a:r>
            <a:r>
              <a:rPr lang="ar-EG" sz="6000" b="1" dirty="0" err="1">
                <a:solidFill>
                  <a:srgbClr val="00582A"/>
                </a:solidFill>
              </a:rPr>
              <a:t>كتير</a:t>
            </a:r>
            <a:r>
              <a:rPr lang="ar-EG" sz="60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عبدك في النفس الأخير)2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صابر لك بإيمان من عندك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 أسندني يا قدير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(أسندني يا قدير </a:t>
            </a:r>
            <a:r>
              <a:rPr lang="ar-EG" sz="6000" b="1" dirty="0" err="1">
                <a:solidFill>
                  <a:srgbClr val="00582A"/>
                </a:solidFill>
              </a:rPr>
              <a:t>متطولش</a:t>
            </a:r>
            <a:r>
              <a:rPr lang="ar-EG" sz="6000" b="1" dirty="0">
                <a:solidFill>
                  <a:srgbClr val="00582A"/>
                </a:solidFill>
              </a:rPr>
              <a:t> كتير)2</a:t>
            </a:r>
          </a:p>
          <a:p>
            <a:pPr algn="ctr"/>
            <a:br>
              <a:rPr lang="ar-EG" sz="6000" b="1" dirty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649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11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(</a:t>
            </a:r>
            <a:r>
              <a:rPr lang="ar-EG" sz="6000" b="1" dirty="0" err="1">
                <a:solidFill>
                  <a:srgbClr val="00582A"/>
                </a:solidFill>
              </a:rPr>
              <a:t>متطولش</a:t>
            </a:r>
            <a:r>
              <a:rPr lang="ar-EG" sz="6000" b="1" dirty="0">
                <a:solidFill>
                  <a:srgbClr val="00582A"/>
                </a:solidFill>
              </a:rPr>
              <a:t> </a:t>
            </a:r>
            <a:r>
              <a:rPr lang="ar-EG" sz="6000" b="1" dirty="0" err="1">
                <a:solidFill>
                  <a:srgbClr val="00582A"/>
                </a:solidFill>
              </a:rPr>
              <a:t>كتير</a:t>
            </a:r>
            <a:r>
              <a:rPr lang="ar-EG" sz="60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عبدك في النفس الأخير)2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صابر لك بإيمان من عندك</a:t>
            </a:r>
          </a:p>
          <a:p>
            <a:pPr algn="ctr"/>
            <a:r>
              <a:rPr lang="ar-EG" sz="6000" b="1" dirty="0">
                <a:solidFill>
                  <a:srgbClr val="00582A"/>
                </a:solidFill>
              </a:rPr>
              <a:t> أسندني يا قدير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(أسندني يا قدير </a:t>
            </a:r>
            <a:r>
              <a:rPr lang="ar-EG" sz="6000" b="1" dirty="0" err="1">
                <a:solidFill>
                  <a:srgbClr val="00582A"/>
                </a:solidFill>
              </a:rPr>
              <a:t>متطولش</a:t>
            </a:r>
            <a:r>
              <a:rPr lang="ar-EG" sz="6000" b="1" dirty="0">
                <a:solidFill>
                  <a:srgbClr val="00582A"/>
                </a:solidFill>
              </a:rPr>
              <a:t> كتير)2</a:t>
            </a:r>
          </a:p>
          <a:p>
            <a:pPr algn="ctr"/>
            <a:br>
              <a:rPr lang="ar-EG" sz="6000" b="1" dirty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6440"/>
            <a:ext cx="9982199" cy="721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</a:p>
          <a:p>
            <a:pPr algn="ctr" rtl="1"/>
            <a:r>
              <a:rPr lang="ar-EG" sz="7200" b="1" dirty="0"/>
              <a:t>(عارفك </a:t>
            </a:r>
            <a:r>
              <a:rPr lang="ar-EG" sz="7200" b="1" dirty="0" err="1"/>
              <a:t>مبترضاش</a:t>
            </a:r>
            <a:r>
              <a:rPr lang="ar-EG" sz="7200" b="1" dirty="0"/>
              <a:t> الظلم</a:t>
            </a:r>
            <a:br>
              <a:rPr lang="ar-EG" sz="7200" b="1" dirty="0"/>
            </a:br>
            <a:r>
              <a:rPr lang="ar-EG" sz="7200" b="1" dirty="0"/>
              <a:t>واثق في صلاحك </a:t>
            </a:r>
            <a:r>
              <a:rPr lang="ar-EG" sz="7200" b="1" dirty="0" err="1"/>
              <a:t>ومآمن</a:t>
            </a:r>
            <a:br>
              <a:rPr lang="ar-EG" sz="7200" b="1" dirty="0"/>
            </a:br>
            <a:r>
              <a:rPr lang="ar-EG" sz="7200" b="1" dirty="0"/>
              <a:t>إنك تمهل قبل الحكم</a:t>
            </a:r>
            <a:br>
              <a:rPr lang="ar-EG" sz="7200" b="1" dirty="0"/>
            </a:br>
            <a:r>
              <a:rPr lang="ar-EG" sz="7200" b="1" dirty="0"/>
              <a:t>  الظالم والمظلوم لكن)2</a:t>
            </a:r>
            <a:br>
              <a:rPr lang="ar-EG" sz="7200" b="1" dirty="0"/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0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(</a:t>
            </a:r>
            <a:r>
              <a:rPr lang="ar-EG" sz="8000" b="1" dirty="0" err="1"/>
              <a:t>متطولش</a:t>
            </a:r>
            <a:r>
              <a:rPr lang="ar-EG" sz="8000" b="1" dirty="0"/>
              <a:t> </a:t>
            </a:r>
            <a:r>
              <a:rPr lang="ar-EG" sz="8000" b="1" dirty="0" err="1"/>
              <a:t>كتير</a:t>
            </a:r>
            <a:r>
              <a:rPr lang="ar-EG" sz="8000" b="1" dirty="0"/>
              <a:t>)2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(أسندني يا قدير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/>
              <a:t>متطولش</a:t>
            </a:r>
            <a:r>
              <a:rPr lang="ar-EG" sz="8000" b="1" dirty="0"/>
              <a:t> </a:t>
            </a:r>
            <a:r>
              <a:rPr lang="ar-EG" sz="8000" b="1" dirty="0" err="1"/>
              <a:t>كتير</a:t>
            </a:r>
            <a:r>
              <a:rPr lang="ar-EG" sz="8000" b="1" dirty="0"/>
              <a:t>)2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721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</a:p>
          <a:p>
            <a:pPr algn="ctr" rtl="1"/>
            <a:r>
              <a:rPr lang="ar-EG" sz="7200" b="1" dirty="0"/>
              <a:t>(حاشا اسأل </a:t>
            </a:r>
            <a:r>
              <a:rPr lang="ar-EG" sz="7200" b="1" dirty="0" err="1"/>
              <a:t>إمتى</a:t>
            </a:r>
            <a:r>
              <a:rPr lang="ar-EG" sz="7200" b="1" dirty="0"/>
              <a:t> وازاي</a:t>
            </a:r>
            <a:br>
              <a:rPr lang="ar-EG" sz="7200" b="1" dirty="0"/>
            </a:br>
            <a:r>
              <a:rPr lang="ar-EG" sz="7200" b="1" dirty="0"/>
              <a:t>ليك الأمر ودي حكمتك</a:t>
            </a:r>
            <a:br>
              <a:rPr lang="ar-EG" sz="7200" b="1" dirty="0"/>
            </a:br>
            <a:r>
              <a:rPr lang="ar-EG" sz="7200" b="1" dirty="0"/>
              <a:t>بس انا لحم ودم وجاي</a:t>
            </a:r>
            <a:br>
              <a:rPr lang="ar-EG" sz="7200" b="1" dirty="0"/>
            </a:br>
            <a:r>
              <a:rPr lang="ar-EG" sz="7200" b="1" dirty="0"/>
              <a:t>مرمي على باب رحمتك)2</a:t>
            </a:r>
            <a:br>
              <a:rPr lang="ar-EG" sz="7200" b="1" dirty="0"/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0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(</a:t>
            </a:r>
            <a:r>
              <a:rPr lang="ar-EG" sz="8000" b="1" dirty="0" err="1"/>
              <a:t>متطولش</a:t>
            </a:r>
            <a:r>
              <a:rPr lang="ar-EG" sz="8000" b="1" dirty="0"/>
              <a:t> </a:t>
            </a:r>
            <a:r>
              <a:rPr lang="ar-EG" sz="8000" b="1" dirty="0" err="1"/>
              <a:t>كتير</a:t>
            </a:r>
            <a:r>
              <a:rPr lang="ar-EG" sz="8000" b="1" dirty="0"/>
              <a:t>)2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(أسندني يا قدير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/>
              <a:t>متطولش</a:t>
            </a:r>
            <a:r>
              <a:rPr lang="ar-EG" sz="8000" b="1" dirty="0"/>
              <a:t> </a:t>
            </a:r>
            <a:r>
              <a:rPr lang="ar-EG" sz="8000" b="1" dirty="0" err="1"/>
              <a:t>كتير</a:t>
            </a:r>
            <a:r>
              <a:rPr lang="ar-EG" sz="8000" b="1" dirty="0"/>
              <a:t>)2</a:t>
            </a:r>
          </a:p>
        </p:txBody>
      </p:sp>
    </p:spTree>
    <p:extLst>
      <p:ext uri="{BB962C8B-B14F-4D97-AF65-F5344CB8AC3E}">
        <p14:creationId xmlns:p14="http://schemas.microsoft.com/office/powerpoint/2010/main" val="3724702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6440"/>
            <a:ext cx="9982199" cy="721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</a:p>
          <a:p>
            <a:pPr algn="ctr" rtl="1"/>
            <a:r>
              <a:rPr lang="ar-EG" sz="7200" b="1" dirty="0"/>
              <a:t>(متكلي </a:t>
            </a:r>
            <a:r>
              <a:rPr lang="ar-EG" sz="7200" b="1" dirty="0" err="1"/>
              <a:t>ومعرفتش</a:t>
            </a:r>
            <a:r>
              <a:rPr lang="ar-EG" sz="7200" b="1" dirty="0"/>
              <a:t> غيرك</a:t>
            </a:r>
            <a:br>
              <a:rPr lang="ar-EG" sz="7200" b="1" dirty="0"/>
            </a:br>
            <a:r>
              <a:rPr lang="ar-EG" sz="7200" b="1" dirty="0"/>
              <a:t>سندي وعزي وصخر أماني</a:t>
            </a:r>
            <a:br>
              <a:rPr lang="ar-EG" sz="7200" b="1" dirty="0"/>
            </a:br>
            <a:r>
              <a:rPr lang="ar-EG" sz="7200" b="1" dirty="0" err="1"/>
              <a:t>خايف</a:t>
            </a:r>
            <a:r>
              <a:rPr lang="ar-EG" sz="7200" b="1" dirty="0"/>
              <a:t> أجري ف ضعفي لغيرك</a:t>
            </a:r>
            <a:br>
              <a:rPr lang="ar-EG" sz="7200" b="1" dirty="0"/>
            </a:br>
            <a:r>
              <a:rPr lang="ar-EG" sz="7200" b="1" dirty="0"/>
              <a:t>أو أنهار وافقد إيماني)2</a:t>
            </a:r>
            <a:br>
              <a:rPr lang="ar-EG" sz="7200" b="1" dirty="0"/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0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(</a:t>
            </a:r>
            <a:r>
              <a:rPr lang="ar-EG" sz="8000" b="1" dirty="0" err="1"/>
              <a:t>متطولش</a:t>
            </a:r>
            <a:r>
              <a:rPr lang="ar-EG" sz="8000" b="1" dirty="0"/>
              <a:t> </a:t>
            </a:r>
            <a:r>
              <a:rPr lang="ar-EG" sz="8000" b="1" dirty="0" err="1"/>
              <a:t>كتير</a:t>
            </a:r>
            <a:r>
              <a:rPr lang="ar-EG" sz="8000" b="1" dirty="0"/>
              <a:t>)2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(أسندني يا قدير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/>
              <a:t>متطولش</a:t>
            </a:r>
            <a:r>
              <a:rPr lang="ar-EG" sz="8000" b="1" dirty="0"/>
              <a:t> </a:t>
            </a:r>
            <a:r>
              <a:rPr lang="ar-EG" sz="8000" b="1" dirty="0" err="1"/>
              <a:t>كتير</a:t>
            </a:r>
            <a:r>
              <a:rPr lang="ar-EG" sz="8000" b="1" dirty="0"/>
              <a:t>)2</a:t>
            </a:r>
          </a:p>
        </p:txBody>
      </p:sp>
    </p:spTree>
    <p:extLst>
      <p:ext uri="{BB962C8B-B14F-4D97-AF65-F5344CB8AC3E}">
        <p14:creationId xmlns:p14="http://schemas.microsoft.com/office/powerpoint/2010/main" val="1485936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721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</a:t>
            </a:r>
          </a:p>
          <a:p>
            <a:pPr algn="ctr"/>
            <a:r>
              <a:rPr lang="ar-EG" sz="7200" b="1" dirty="0"/>
              <a:t>(</a:t>
            </a:r>
            <a:r>
              <a:rPr lang="ar-EG" sz="7200" b="1" dirty="0" err="1"/>
              <a:t>ساجدلك</a:t>
            </a:r>
            <a:r>
              <a:rPr lang="ar-EG" sz="7200" b="1" dirty="0"/>
              <a:t> </a:t>
            </a:r>
            <a:r>
              <a:rPr lang="ar-EG" sz="7200" b="1" dirty="0" err="1"/>
              <a:t>مدبوح</a:t>
            </a:r>
            <a:r>
              <a:rPr lang="ar-EG" sz="7200" b="1" dirty="0"/>
              <a:t> وطائع</a:t>
            </a:r>
            <a:br>
              <a:rPr lang="ar-EG" sz="7200" b="1" dirty="0"/>
            </a:br>
            <a:r>
              <a:rPr lang="ar-EG" sz="7200" b="1" dirty="0"/>
              <a:t>لمشيئتك برضايَ كعبد</a:t>
            </a:r>
            <a:br>
              <a:rPr lang="ar-EG" sz="7200" b="1" dirty="0"/>
            </a:br>
            <a:r>
              <a:rPr lang="ar-EG" sz="7200" b="1" dirty="0"/>
              <a:t>يكفي أكون </a:t>
            </a:r>
            <a:r>
              <a:rPr lang="ar-EG" sz="7200" b="1" dirty="0" err="1"/>
              <a:t>زي</a:t>
            </a:r>
            <a:r>
              <a:rPr lang="ar-EG" sz="7200" b="1" dirty="0"/>
              <a:t> سيدي الرائع</a:t>
            </a:r>
            <a:br>
              <a:rPr lang="ar-EG" sz="7200" b="1" dirty="0"/>
            </a:br>
            <a:r>
              <a:rPr lang="ar-EG" sz="7200" b="1" dirty="0"/>
              <a:t>ربي يسوع ليه كل المجد)2</a:t>
            </a:r>
            <a:br>
              <a:rPr lang="ar-EG" sz="7200" b="1" dirty="0"/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1812</TotalTime>
  <Words>209</Words>
  <Application>Microsoft Office PowerPoint</Application>
  <PresentationFormat>عرض على الشاشة (4:3)</PresentationFormat>
  <Paragraphs>30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241</cp:revision>
  <dcterms:created xsi:type="dcterms:W3CDTF">2021-12-07T14:30:00Z</dcterms:created>
  <dcterms:modified xsi:type="dcterms:W3CDTF">2024-03-24T09:08:28Z</dcterms:modified>
</cp:coreProperties>
</file>