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6" r:id="rId3"/>
    <p:sldId id="277" r:id="rId4"/>
    <p:sldId id="397" r:id="rId5"/>
    <p:sldId id="398" r:id="rId6"/>
    <p:sldId id="405" r:id="rId7"/>
    <p:sldId id="400" r:id="rId8"/>
    <p:sldId id="406" r:id="rId9"/>
    <p:sldId id="402" r:id="rId10"/>
    <p:sldId id="40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مر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 ولقاني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77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ولقاني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وزمن </a:t>
            </a:r>
            <a:r>
              <a:rPr lang="ar-EG" sz="8000" b="1" dirty="0" smtClean="0">
                <a:solidFill>
                  <a:srgbClr val="00582A"/>
                </a:solidFill>
              </a:rPr>
              <a:t>الحب </a:t>
            </a:r>
            <a:r>
              <a:rPr lang="ar-EG" sz="8000" b="1" dirty="0" smtClean="0">
                <a:solidFill>
                  <a:srgbClr val="00582A"/>
                </a:solidFill>
              </a:rPr>
              <a:t>زماني)2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وهبني خلاص مجاني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err="1" smtClean="0">
                <a:solidFill>
                  <a:srgbClr val="00582A"/>
                </a:solidFill>
              </a:rPr>
              <a:t>هنايا</a:t>
            </a:r>
            <a:r>
              <a:rPr lang="ar-EG" sz="8000" b="1" dirty="0" smtClean="0">
                <a:solidFill>
                  <a:srgbClr val="00582A"/>
                </a:solidFill>
              </a:rPr>
              <a:t> وفرحة </a:t>
            </a:r>
            <a:r>
              <a:rPr lang="ar-EG" sz="8000" b="1" dirty="0" smtClean="0">
                <a:solidFill>
                  <a:srgbClr val="00582A"/>
                </a:solidFill>
              </a:rPr>
              <a:t>قلبي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77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ولقاني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وزمن </a:t>
            </a:r>
            <a:r>
              <a:rPr lang="ar-EG" sz="8000" b="1" dirty="0" smtClean="0">
                <a:solidFill>
                  <a:srgbClr val="00582A"/>
                </a:solidFill>
              </a:rPr>
              <a:t>الحب </a:t>
            </a:r>
            <a:r>
              <a:rPr lang="ar-EG" sz="8000" b="1" dirty="0" smtClean="0">
                <a:solidFill>
                  <a:srgbClr val="00582A"/>
                </a:solidFill>
              </a:rPr>
              <a:t>زماني)2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وهبني خلاص مجاني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err="1" smtClean="0">
                <a:solidFill>
                  <a:srgbClr val="00582A"/>
                </a:solidFill>
              </a:rPr>
              <a:t>هنايا</a:t>
            </a:r>
            <a:r>
              <a:rPr lang="ar-EG" sz="8000" b="1" dirty="0" smtClean="0">
                <a:solidFill>
                  <a:srgbClr val="00582A"/>
                </a:solidFill>
              </a:rPr>
              <a:t> وفرحة </a:t>
            </a:r>
            <a:r>
              <a:rPr lang="ar-EG" sz="8000" b="1" dirty="0" smtClean="0">
                <a:solidFill>
                  <a:srgbClr val="00582A"/>
                </a:solidFill>
              </a:rPr>
              <a:t>قلبي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</a:p>
          <a:p>
            <a:pPr algn="ctr" rtl="1"/>
            <a:r>
              <a:rPr lang="ar-EG" sz="8000" b="1" dirty="0" err="1" smtClean="0"/>
              <a:t>جه</a:t>
            </a:r>
            <a:r>
              <a:rPr lang="ar-EG" sz="8000" b="1" dirty="0" smtClean="0"/>
              <a:t> م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وبصلبه </a:t>
            </a:r>
            <a:r>
              <a:rPr lang="ar-EG" sz="8000" b="1" dirty="0" smtClean="0"/>
              <a:t>وموته فداني</a:t>
            </a:r>
            <a:br>
              <a:rPr lang="ar-EG" sz="8000" b="1" dirty="0" smtClean="0"/>
            </a:br>
            <a:r>
              <a:rPr lang="ar-EG" sz="8000" b="1" dirty="0" err="1" smtClean="0"/>
              <a:t>وتوب</a:t>
            </a:r>
            <a:r>
              <a:rPr lang="ar-EG" sz="8000" b="1" dirty="0" smtClean="0"/>
              <a:t> البر كساني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هنايا</a:t>
            </a:r>
            <a:r>
              <a:rPr lang="ar-EG" sz="8000" b="1" dirty="0" smtClean="0"/>
              <a:t> وفرحة قلبي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7702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ولقاني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وزمن الحب زماني)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وهبني خلاص مجاني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err="1" smtClean="0">
                <a:solidFill>
                  <a:srgbClr val="00582A"/>
                </a:solidFill>
              </a:rPr>
              <a:t>هنايا</a:t>
            </a:r>
            <a:r>
              <a:rPr lang="ar-EG" sz="8000" b="1" dirty="0" smtClean="0">
                <a:solidFill>
                  <a:srgbClr val="00582A"/>
                </a:solidFill>
              </a:rPr>
              <a:t> وفرحة قلبي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العالم لحظة </a:t>
            </a:r>
            <a:r>
              <a:rPr lang="ar-EG" sz="8000" b="1" dirty="0" smtClean="0"/>
              <a:t>ويمضي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وأنيني وكل حزني</a:t>
            </a:r>
            <a:br>
              <a:rPr lang="ar-EG" sz="8000" b="1" dirty="0" smtClean="0"/>
            </a:br>
            <a:r>
              <a:rPr lang="ar-EG" sz="8000" b="1" dirty="0" smtClean="0"/>
              <a:t>وأنا لحبيبي مستني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هنايا</a:t>
            </a:r>
            <a:r>
              <a:rPr lang="ar-EG" sz="8000" b="1" dirty="0" smtClean="0"/>
              <a:t> وفرحة قلبي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7702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ولقاني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وزمن الحب </a:t>
            </a:r>
            <a:r>
              <a:rPr lang="ar-EG" sz="8000" b="1" dirty="0" smtClean="0">
                <a:solidFill>
                  <a:srgbClr val="00582A"/>
                </a:solidFill>
              </a:rPr>
              <a:t>زماني)2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وهبني خلاص مجاني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err="1" smtClean="0">
                <a:solidFill>
                  <a:srgbClr val="00582A"/>
                </a:solidFill>
              </a:rPr>
              <a:t>هنايا</a:t>
            </a:r>
            <a:r>
              <a:rPr lang="ar-EG" sz="8000" b="1" dirty="0" smtClean="0">
                <a:solidFill>
                  <a:srgbClr val="00582A"/>
                </a:solidFill>
              </a:rPr>
              <a:t> وفرحة قلبي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سخي وكريم حبيبي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وأنا </a:t>
            </a:r>
            <a:r>
              <a:rPr lang="ar-EG" sz="8000" b="1" dirty="0" smtClean="0"/>
              <a:t>اخترته نصيبي</a:t>
            </a:r>
            <a:br>
              <a:rPr lang="ar-EG" sz="8000" b="1" dirty="0" smtClean="0"/>
            </a:br>
            <a:r>
              <a:rPr lang="ar-EG" sz="8000" b="1" dirty="0" smtClean="0"/>
              <a:t>حبه ستر عيوبي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هنايا</a:t>
            </a:r>
            <a:r>
              <a:rPr lang="ar-EG" sz="8000" b="1" dirty="0" smtClean="0"/>
              <a:t> وفرحة قلبي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7702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(مر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ولقاني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وزمن الحب </a:t>
            </a:r>
            <a:r>
              <a:rPr lang="ar-EG" sz="8000" b="1" dirty="0" smtClean="0">
                <a:solidFill>
                  <a:srgbClr val="00582A"/>
                </a:solidFill>
              </a:rPr>
              <a:t>زماني)2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وهبني خلاص مجاني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err="1" smtClean="0">
                <a:solidFill>
                  <a:srgbClr val="00582A"/>
                </a:solidFill>
              </a:rPr>
              <a:t>هنايا</a:t>
            </a:r>
            <a:r>
              <a:rPr lang="ar-EG" sz="8000" b="1" dirty="0" smtClean="0">
                <a:solidFill>
                  <a:srgbClr val="00582A"/>
                </a:solidFill>
              </a:rPr>
              <a:t> وفرحة قلبي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للعالم ما أرجع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قلبي أنا ناوي</a:t>
            </a:r>
            <a:br>
              <a:rPr lang="ar-EG" sz="8000" b="1" dirty="0" smtClean="0"/>
            </a:br>
            <a:r>
              <a:rPr lang="ar-EG" sz="8000" b="1" dirty="0" err="1" smtClean="0"/>
              <a:t>دا</a:t>
            </a:r>
            <a:r>
              <a:rPr lang="ar-EG" sz="8000" b="1" dirty="0" smtClean="0"/>
              <a:t> حبيبي اللي فداني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هنايا</a:t>
            </a:r>
            <a:r>
              <a:rPr lang="ar-EG" sz="8000" b="1" dirty="0" smtClean="0"/>
              <a:t> وفرحة قلبي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73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2022-05-14T13:51:46Z</dcterms:modified>
</cp:coreProperties>
</file>