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95" r:id="rId4"/>
    <p:sldId id="396" r:id="rId5"/>
    <p:sldId id="39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057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7200" b="1" dirty="0" smtClean="0"/>
              <a:t>مستحق يا يسوع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كرامة  ومجد ليك)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91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800" b="1" dirty="0" smtClean="0"/>
              <a:t>مستحق يا يسوع</a:t>
            </a:r>
            <a:br>
              <a:rPr lang="ar-EG" sz="8800" b="1" dirty="0" smtClean="0"/>
            </a:br>
            <a:r>
              <a:rPr lang="ar-EG" sz="8800" b="1" dirty="0" smtClean="0"/>
              <a:t>كل المجد والسلطان</a:t>
            </a:r>
            <a:br>
              <a:rPr lang="ar-EG" sz="8800" b="1" dirty="0" smtClean="0"/>
            </a:br>
            <a:r>
              <a:rPr lang="ar-EG" sz="8800" b="1" dirty="0" smtClean="0"/>
              <a:t>في </a:t>
            </a:r>
            <a:r>
              <a:rPr lang="ar-EG" sz="8800" b="1" dirty="0" err="1" smtClean="0"/>
              <a:t>السما</a:t>
            </a:r>
            <a:r>
              <a:rPr lang="ar-EG" sz="8800" b="1" dirty="0" smtClean="0"/>
              <a:t> وعلى أرضنا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219200"/>
            <a:ext cx="9982199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11500" b="1" dirty="0" smtClean="0"/>
              <a:t>ليس مثلك</a:t>
            </a:r>
            <a:br>
              <a:rPr lang="ar-EG" sz="11500" b="1" dirty="0" smtClean="0"/>
            </a:br>
            <a:r>
              <a:rPr lang="ar-EG" sz="11500" b="1" dirty="0" smtClean="0"/>
              <a:t>يا ربنا</a:t>
            </a:r>
            <a:br>
              <a:rPr lang="ar-EG" sz="115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0"/>
            <a:ext cx="9982199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11500" b="1" dirty="0" smtClean="0"/>
              <a:t>كرامة ومجد ليك</a:t>
            </a:r>
            <a:br>
              <a:rPr lang="ar-EG" sz="11500" b="1" dirty="0" smtClean="0"/>
            </a:br>
            <a:r>
              <a:rPr lang="ar-EG" sz="11500" b="1" dirty="0" smtClean="0"/>
              <a:t>يا يسوع</a:t>
            </a:r>
            <a:br>
              <a:rPr lang="ar-EG" sz="115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85800"/>
            <a:ext cx="9982199" cy="6466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9600" b="1" dirty="0" smtClean="0"/>
              <a:t> </a:t>
            </a:r>
            <a:r>
              <a:rPr lang="ar-EG" sz="9600" b="1" dirty="0" smtClean="0"/>
              <a:t>ألوف </a:t>
            </a:r>
            <a:r>
              <a:rPr lang="ar-EG" sz="9600" b="1" dirty="0" smtClean="0"/>
              <a:t>ألوف أمامك</a:t>
            </a:r>
            <a:r>
              <a:rPr lang="ar-EG" sz="9600" b="1" dirty="0" smtClean="0"/>
              <a:t/>
            </a:r>
            <a:br>
              <a:rPr lang="ar-EG" sz="9600" b="1" dirty="0" smtClean="0"/>
            </a:br>
            <a:r>
              <a:rPr lang="ar-EG" sz="9600" b="1" dirty="0" err="1" smtClean="0"/>
              <a:t>ربوات</a:t>
            </a:r>
            <a:r>
              <a:rPr lang="ar-EG" sz="9600" b="1" dirty="0" smtClean="0"/>
              <a:t> </a:t>
            </a:r>
            <a:r>
              <a:rPr lang="ar-EG" sz="9600" b="1" dirty="0" err="1" smtClean="0"/>
              <a:t>ربوات</a:t>
            </a:r>
            <a:r>
              <a:rPr lang="ar-EG" sz="9600" b="1" dirty="0" smtClean="0"/>
              <a:t> تخدمك</a:t>
            </a:r>
            <a:r>
              <a:rPr lang="ar-EG" sz="9600" b="1" dirty="0" smtClean="0"/>
              <a:t/>
            </a:r>
            <a:br>
              <a:rPr lang="ar-EG" sz="96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1748</TotalTime>
  <Words>21</Words>
  <Application>Microsoft Office PowerPoint</Application>
  <PresentationFormat>عرض على الشاشة (3:4)‏</PresentationFormat>
  <Paragraphs>7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222</cp:revision>
  <dcterms:created xsi:type="dcterms:W3CDTF">2021-12-07T14:30:00Z</dcterms:created>
  <dcterms:modified xsi:type="dcterms:W3CDTF">2022-05-12T19:09:38Z</dcterms:modified>
</cp:coreProperties>
</file>