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403" r:id="rId4"/>
    <p:sldId id="414" r:id="rId5"/>
    <p:sldId id="404" r:id="rId6"/>
    <p:sldId id="415" r:id="rId7"/>
    <p:sldId id="416" r:id="rId8"/>
    <p:sldId id="417" r:id="rId9"/>
    <p:sldId id="41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مسمار وحربة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1-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r>
              <a:rPr lang="ar-EG" sz="7200" b="1" dirty="0" smtClean="0"/>
              <a:t>مسمار </a:t>
            </a:r>
            <a:r>
              <a:rPr lang="ar-EG" sz="7200" b="1" dirty="0" smtClean="0"/>
              <a:t>وحربة وتاج من شوك </a:t>
            </a:r>
            <a:endParaRPr lang="ar-EG" sz="7200" b="1" dirty="0" smtClean="0"/>
          </a:p>
          <a:p>
            <a:pPr algn="ctr"/>
            <a:r>
              <a:rPr lang="ar-EG" sz="6600" b="1" dirty="0" smtClean="0"/>
              <a:t>وفي </a:t>
            </a:r>
            <a:r>
              <a:rPr lang="ar-EG" sz="6600" b="1" dirty="0" smtClean="0"/>
              <a:t>وسط شعب </a:t>
            </a:r>
            <a:r>
              <a:rPr lang="ar-EG" sz="6600" b="1" dirty="0" err="1" smtClean="0"/>
              <a:t>شافوك</a:t>
            </a:r>
            <a:r>
              <a:rPr lang="ar-EG" sz="6600" b="1" dirty="0" smtClean="0"/>
              <a:t> عرفوك </a:t>
            </a:r>
            <a:r>
              <a:rPr lang="ar-EG" sz="7200" b="1" dirty="0" smtClean="0"/>
              <a:t>والكون </a:t>
            </a:r>
            <a:r>
              <a:rPr lang="ar-EG" sz="7200" b="1" dirty="0" err="1" smtClean="0"/>
              <a:t>بيرفع</a:t>
            </a:r>
            <a:r>
              <a:rPr lang="ar-EG" sz="7200" b="1" dirty="0" smtClean="0"/>
              <a:t> صوته يقول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ليه </a:t>
            </a:r>
            <a:r>
              <a:rPr lang="ar-EG" sz="7200" b="1" dirty="0" smtClean="0"/>
              <a:t>تصلبوا ملك الملوك ؟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ده</a:t>
            </a:r>
            <a:r>
              <a:rPr lang="ar-EG" sz="8000" b="1" dirty="0" smtClean="0"/>
              <a:t> جال </a:t>
            </a:r>
            <a:r>
              <a:rPr lang="ar-EG" sz="8000" b="1" dirty="0" err="1" smtClean="0"/>
              <a:t>وياما</a:t>
            </a:r>
            <a:r>
              <a:rPr lang="ar-EG" sz="8000" b="1" dirty="0" smtClean="0"/>
              <a:t> صنع </a:t>
            </a:r>
            <a:r>
              <a:rPr lang="ar-EG" sz="8000" b="1" dirty="0" smtClean="0"/>
              <a:t>آيات</a:t>
            </a:r>
          </a:p>
          <a:p>
            <a:pPr algn="ctr"/>
            <a:r>
              <a:rPr lang="ar-EG" sz="8000" b="1" dirty="0" smtClean="0"/>
              <a:t>وبكلمة </a:t>
            </a:r>
            <a:r>
              <a:rPr lang="ar-EG" sz="8000" b="1" dirty="0" smtClean="0"/>
              <a:t>منه أقام أموات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مين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اللي </a:t>
            </a:r>
            <a:r>
              <a:rPr lang="ar-EG" sz="8000" b="1" dirty="0" err="1" smtClean="0"/>
              <a:t>يستاهل</a:t>
            </a:r>
            <a:r>
              <a:rPr lang="ar-EG" sz="8000" b="1" dirty="0" smtClean="0"/>
              <a:t> يا يسوع </a:t>
            </a:r>
            <a:r>
              <a:rPr lang="ar-EG" sz="8000" b="1" dirty="0" smtClean="0"/>
              <a:t>تسيب </a:t>
            </a:r>
            <a:r>
              <a:rPr lang="ar-EG" sz="8000" b="1" dirty="0" err="1" smtClean="0"/>
              <a:t>عشانه</a:t>
            </a:r>
            <a:r>
              <a:rPr lang="ar-EG" sz="8000" b="1" dirty="0" smtClean="0"/>
              <a:t> السموات ؟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صليب </a:t>
            </a:r>
            <a:r>
              <a:rPr lang="ar-EG" sz="8000" b="1" dirty="0" err="1" smtClean="0">
                <a:solidFill>
                  <a:srgbClr val="00582A"/>
                </a:solidFill>
              </a:rPr>
              <a:t>اترفع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وده </a:t>
            </a:r>
            <a:r>
              <a:rPr lang="ar-EG" sz="8000" b="1" dirty="0" smtClean="0">
                <a:solidFill>
                  <a:srgbClr val="00582A"/>
                </a:solidFill>
              </a:rPr>
              <a:t>دم </a:t>
            </a:r>
            <a:r>
              <a:rPr lang="ar-EG" sz="8000" b="1" dirty="0" err="1" smtClean="0">
                <a:solidFill>
                  <a:srgbClr val="00582A"/>
                </a:solidFill>
              </a:rPr>
              <a:t>اتدفع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كان عقاب خطايانا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قدم </a:t>
            </a:r>
            <a:r>
              <a:rPr lang="ar-EG" sz="8000" b="1" dirty="0" smtClean="0">
                <a:solidFill>
                  <a:srgbClr val="00582A"/>
                </a:solidFill>
              </a:rPr>
              <a:t>حياته فدانا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4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صليب </a:t>
            </a:r>
            <a:r>
              <a:rPr lang="ar-EG" sz="8000" b="1" dirty="0" err="1" smtClean="0">
                <a:solidFill>
                  <a:srgbClr val="00582A"/>
                </a:solidFill>
              </a:rPr>
              <a:t>اترفع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وده </a:t>
            </a:r>
            <a:r>
              <a:rPr lang="ar-EG" sz="8000" b="1" dirty="0" smtClean="0">
                <a:solidFill>
                  <a:srgbClr val="00582A"/>
                </a:solidFill>
              </a:rPr>
              <a:t>دم </a:t>
            </a:r>
            <a:r>
              <a:rPr lang="ar-EG" sz="8000" b="1" dirty="0" err="1" smtClean="0">
                <a:solidFill>
                  <a:srgbClr val="00582A"/>
                </a:solidFill>
              </a:rPr>
              <a:t>اتدفع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اختار </a:t>
            </a:r>
            <a:r>
              <a:rPr lang="ar-EG" sz="8000" b="1" dirty="0" smtClean="0">
                <a:solidFill>
                  <a:srgbClr val="00582A"/>
                </a:solidFill>
              </a:rPr>
              <a:t>إنه يكون لعنه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عشان </a:t>
            </a:r>
            <a:r>
              <a:rPr lang="ar-EG" sz="8000" b="1" dirty="0" smtClean="0">
                <a:solidFill>
                  <a:srgbClr val="00582A"/>
                </a:solidFill>
              </a:rPr>
              <a:t>إليه يرفعنا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2-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r>
              <a:rPr lang="ar-EG" sz="7200" b="1" dirty="0" smtClean="0"/>
              <a:t>وفي كل مرة أنا </a:t>
            </a:r>
            <a:r>
              <a:rPr lang="ar-EG" sz="7200" b="1" dirty="0" err="1" smtClean="0"/>
              <a:t>باجي</a:t>
            </a:r>
            <a:r>
              <a:rPr lang="ar-EG" sz="7200" b="1" dirty="0" smtClean="0"/>
              <a:t> إليك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قدام </a:t>
            </a:r>
            <a:r>
              <a:rPr lang="ar-EG" sz="7200" b="1" dirty="0" smtClean="0"/>
              <a:t>صليبك ناظر ليك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باشعر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بإني</a:t>
            </a:r>
            <a:r>
              <a:rPr lang="ar-EG" sz="7200" b="1" dirty="0" smtClean="0"/>
              <a:t> ليك </a:t>
            </a:r>
            <a:r>
              <a:rPr lang="ar-EG" sz="7200" b="1" dirty="0" err="1" smtClean="0"/>
              <a:t>مديون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وعمري </a:t>
            </a:r>
            <a:r>
              <a:rPr lang="ar-EG" sz="7200" b="1" dirty="0" smtClean="0"/>
              <a:t>كله ما يوفيك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اخترتني وأنا كلي عيوب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من </a:t>
            </a:r>
            <a:r>
              <a:rPr lang="ar-EG" sz="8000" b="1" dirty="0" smtClean="0"/>
              <a:t>كل قلبي </a:t>
            </a:r>
            <a:r>
              <a:rPr lang="ar-EG" sz="8000" b="1" dirty="0" err="1" smtClean="0"/>
              <a:t>باجي</a:t>
            </a:r>
            <a:r>
              <a:rPr lang="ar-EG" sz="8000" b="1" dirty="0" smtClean="0"/>
              <a:t> وأتوب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عايز</a:t>
            </a:r>
            <a:r>
              <a:rPr lang="ar-EG" sz="8000" b="1" dirty="0" smtClean="0"/>
              <a:t> </a:t>
            </a:r>
            <a:r>
              <a:rPr lang="ar-EG" sz="8000" b="1" dirty="0" smtClean="0"/>
              <a:t>أعيش أيامي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اقبلني </a:t>
            </a:r>
            <a:r>
              <a:rPr lang="ar-EG" sz="8000" b="1" dirty="0" smtClean="0"/>
              <a:t>واغفر كل ذنوب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صليب </a:t>
            </a:r>
            <a:r>
              <a:rPr lang="ar-EG" sz="8000" b="1" dirty="0" err="1" smtClean="0">
                <a:solidFill>
                  <a:srgbClr val="00582A"/>
                </a:solidFill>
              </a:rPr>
              <a:t>اترفع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وده </a:t>
            </a:r>
            <a:r>
              <a:rPr lang="ar-EG" sz="8000" b="1" dirty="0" smtClean="0">
                <a:solidFill>
                  <a:srgbClr val="00582A"/>
                </a:solidFill>
              </a:rPr>
              <a:t>دم </a:t>
            </a:r>
            <a:r>
              <a:rPr lang="ar-EG" sz="8000" b="1" dirty="0" err="1" smtClean="0">
                <a:solidFill>
                  <a:srgbClr val="00582A"/>
                </a:solidFill>
              </a:rPr>
              <a:t>اتدفع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كان عقاب خطايانا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قدم </a:t>
            </a:r>
            <a:r>
              <a:rPr lang="ar-EG" sz="8000" b="1" dirty="0" smtClean="0">
                <a:solidFill>
                  <a:srgbClr val="00582A"/>
                </a:solidFill>
              </a:rPr>
              <a:t>حياته فدانا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4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صليب </a:t>
            </a:r>
            <a:r>
              <a:rPr lang="ar-EG" sz="8000" b="1" dirty="0" err="1" smtClean="0">
                <a:solidFill>
                  <a:srgbClr val="00582A"/>
                </a:solidFill>
              </a:rPr>
              <a:t>اترفع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وده </a:t>
            </a:r>
            <a:r>
              <a:rPr lang="ar-EG" sz="8000" b="1" dirty="0" smtClean="0">
                <a:solidFill>
                  <a:srgbClr val="00582A"/>
                </a:solidFill>
              </a:rPr>
              <a:t>دم </a:t>
            </a:r>
            <a:r>
              <a:rPr lang="ar-EG" sz="8000" b="1" dirty="0" err="1" smtClean="0">
                <a:solidFill>
                  <a:srgbClr val="00582A"/>
                </a:solidFill>
              </a:rPr>
              <a:t>اتدفع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اختار </a:t>
            </a:r>
            <a:r>
              <a:rPr lang="ar-EG" sz="8000" b="1" dirty="0" smtClean="0">
                <a:solidFill>
                  <a:srgbClr val="00582A"/>
                </a:solidFill>
              </a:rPr>
              <a:t>إنه يكون لعنه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عشان </a:t>
            </a:r>
            <a:r>
              <a:rPr lang="ar-EG" sz="8000" b="1" dirty="0" smtClean="0">
                <a:solidFill>
                  <a:srgbClr val="00582A"/>
                </a:solidFill>
              </a:rPr>
              <a:t>إليه يرفعنا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96</Words>
  <Application>Microsoft Office PowerPoint</Application>
  <PresentationFormat>عرض على الشاشة (3:4)‏</PresentationFormat>
  <Paragraphs>36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2022-05-12T09:55:22Z</dcterms:modified>
</cp:coreProperties>
</file>