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مسيحي لأني أؤمن بالثالوث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/>
              <a:t> </a:t>
            </a:r>
            <a:r>
              <a:rPr lang="ar-EG" sz="6000" b="1" dirty="0" smtClean="0"/>
              <a:t>1- مسيحي لأني أؤمن بالثالوث   </a:t>
            </a:r>
          </a:p>
          <a:p>
            <a:pPr algn="ctr"/>
            <a:r>
              <a:rPr lang="ar-EG" sz="6000" b="1" dirty="0" err="1" smtClean="0"/>
              <a:t>بالآب</a:t>
            </a:r>
            <a:r>
              <a:rPr lang="ar-EG" sz="6000" b="1" dirty="0" smtClean="0"/>
              <a:t> والابن والروح القدس</a:t>
            </a:r>
          </a:p>
          <a:p>
            <a:pPr algn="ctr"/>
            <a:r>
              <a:rPr lang="ar-EG" sz="6000" b="1" dirty="0" smtClean="0"/>
              <a:t>    وهو الذي أعطى لي هذا الإيمان   </a:t>
            </a:r>
          </a:p>
          <a:p>
            <a:pPr algn="ctr"/>
            <a:r>
              <a:rPr lang="ar-EG" sz="6000" b="1" dirty="0" smtClean="0"/>
              <a:t>حينما أنار بالحق وأبان</a:t>
            </a:r>
          </a:p>
          <a:p>
            <a:pPr algn="ctr"/>
            <a:r>
              <a:rPr lang="ar-EG" sz="6000" b="1" dirty="0" smtClean="0"/>
              <a:t>    أنه خالقي وهو من أحبني   </a:t>
            </a:r>
          </a:p>
          <a:p>
            <a:pPr algn="ctr"/>
            <a:r>
              <a:rPr lang="ar-EG" sz="6000" b="1" dirty="0" smtClean="0"/>
              <a:t>مخلصي وفادي مقدسي وممجدي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2- مسيحي لأني بالحقيقةِ</a:t>
            </a:r>
            <a:br>
              <a:rPr lang="ar-EG" sz="6000" b="1" dirty="0" smtClean="0"/>
            </a:br>
            <a:r>
              <a:rPr lang="ar-EG" sz="6000" b="1" dirty="0" smtClean="0"/>
              <a:t>أؤمن بإله واحدٍ قدوس</a:t>
            </a:r>
            <a:br>
              <a:rPr lang="ar-EG" sz="6000" b="1" dirty="0" smtClean="0"/>
            </a:br>
            <a:r>
              <a:rPr lang="ar-EG" sz="6000" b="1" dirty="0" smtClean="0"/>
              <a:t>الله </a:t>
            </a:r>
            <a:r>
              <a:rPr lang="ar-EG" sz="6000" b="1" dirty="0" err="1" smtClean="0"/>
              <a:t>الآبِ</a:t>
            </a:r>
            <a:r>
              <a:rPr lang="ar-EG" sz="6000" b="1" dirty="0" smtClean="0"/>
              <a:t> ضابطِ الكلِ</a:t>
            </a:r>
            <a:br>
              <a:rPr lang="ar-EG" sz="6000" b="1" dirty="0" smtClean="0"/>
            </a:br>
            <a:r>
              <a:rPr lang="ar-EG" sz="6000" b="1" dirty="0" smtClean="0"/>
              <a:t>خالقِ السماءِ وكذا الأرضِ</a:t>
            </a:r>
            <a:br>
              <a:rPr lang="ar-EG" sz="6000" b="1" dirty="0" smtClean="0"/>
            </a:br>
            <a:r>
              <a:rPr lang="ar-EG" sz="6000" b="1" dirty="0" err="1" smtClean="0"/>
              <a:t>مايُرى</a:t>
            </a:r>
            <a:r>
              <a:rPr lang="ar-EG" sz="6000" b="1" dirty="0" smtClean="0"/>
              <a:t> وما لا يُرى خُلق بالمسيحِ</a:t>
            </a:r>
            <a:br>
              <a:rPr lang="ar-EG" sz="6000" b="1" dirty="0" smtClean="0"/>
            </a:br>
            <a:r>
              <a:rPr lang="ar-EG" sz="6000" b="1" dirty="0" smtClean="0"/>
              <a:t>وخُلقَ الكلُّ فيه وله الجميع</a:t>
            </a:r>
            <a:br>
              <a:rPr lang="ar-EG" sz="6000" b="1" dirty="0" smtClean="0"/>
            </a:b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3- مسيحي لأني بالحقيقةِ</a:t>
            </a:r>
            <a:br>
              <a:rPr lang="ar-EG" sz="6000" b="1" dirty="0" smtClean="0"/>
            </a:br>
            <a:r>
              <a:rPr lang="ar-EG" sz="6000" b="1" dirty="0" smtClean="0"/>
              <a:t>أؤمن بربٍ واحد قدوس</a:t>
            </a:r>
            <a:br>
              <a:rPr lang="ar-EG" sz="6000" b="1" dirty="0" smtClean="0"/>
            </a:br>
            <a:r>
              <a:rPr lang="ar-EG" sz="6000" b="1" dirty="0" smtClean="0"/>
              <a:t>يسوعَ المسيح ابن اللهِ الوحيدِ</a:t>
            </a:r>
            <a:br>
              <a:rPr lang="ar-EG" sz="6000" b="1" dirty="0" smtClean="0"/>
            </a:br>
            <a:r>
              <a:rPr lang="ar-EG" sz="6000" b="1" dirty="0" smtClean="0"/>
              <a:t>المولود من </a:t>
            </a:r>
            <a:r>
              <a:rPr lang="ar-EG" sz="6000" b="1" dirty="0" err="1" smtClean="0"/>
              <a:t>الآبِ</a:t>
            </a:r>
            <a:r>
              <a:rPr lang="ar-EG" sz="6000" b="1" dirty="0" smtClean="0"/>
              <a:t> قبلَ كلِّ الدهور</a:t>
            </a:r>
            <a:br>
              <a:rPr lang="ar-EG" sz="6000" b="1" dirty="0" smtClean="0"/>
            </a:br>
            <a:r>
              <a:rPr lang="ar-EG" sz="6000" b="1" dirty="0" smtClean="0"/>
              <a:t>نورٌ من نورِ إلهُ حقِ من إلهٍ حقْ</a:t>
            </a:r>
            <a:br>
              <a:rPr lang="ar-EG" sz="6000" b="1" dirty="0" smtClean="0"/>
            </a:br>
            <a:r>
              <a:rPr lang="ar-EG" sz="6000" b="1" dirty="0" smtClean="0"/>
              <a:t>مولودٌ أزلي غيرُ مخلوق</a:t>
            </a:r>
            <a:br>
              <a:rPr lang="ar-EG" sz="6000" b="1" dirty="0" smtClean="0"/>
            </a:b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4- وأؤمن بأن الابن الوحيد</a:t>
            </a:r>
            <a:br>
              <a:rPr lang="ar-EG" sz="6000" b="1" dirty="0" smtClean="0"/>
            </a:br>
            <a:r>
              <a:rPr lang="ar-EG" sz="6000" b="1" dirty="0" smtClean="0"/>
              <a:t>واحدٌ مع </a:t>
            </a:r>
            <a:r>
              <a:rPr lang="ar-EG" sz="6000" b="1" dirty="0" err="1" smtClean="0"/>
              <a:t>الآب</a:t>
            </a:r>
            <a:r>
              <a:rPr lang="ar-EG" sz="6000" b="1" dirty="0" smtClean="0"/>
              <a:t> في الجوهرِ</a:t>
            </a:r>
            <a:br>
              <a:rPr lang="ar-EG" sz="6000" b="1" dirty="0" smtClean="0"/>
            </a:br>
            <a:r>
              <a:rPr lang="ar-EG" sz="6000" b="1" dirty="0" smtClean="0"/>
              <a:t>الذي </a:t>
            </a:r>
            <a:r>
              <a:rPr lang="ar-EG" sz="6000" b="1" dirty="0" err="1" smtClean="0"/>
              <a:t>به</a:t>
            </a:r>
            <a:r>
              <a:rPr lang="ar-EG" sz="6000" b="1" dirty="0" smtClean="0"/>
              <a:t> كان كلُّ شيءٍ</a:t>
            </a:r>
            <a:br>
              <a:rPr lang="ar-EG" sz="6000" b="1" dirty="0" smtClean="0"/>
            </a:br>
            <a:r>
              <a:rPr lang="ar-EG" sz="6000" b="1" dirty="0" smtClean="0"/>
              <a:t>هذا الذي من أجلنا نحن البشرِ</a:t>
            </a:r>
            <a:br>
              <a:rPr lang="ar-EG" sz="6000" b="1" dirty="0" smtClean="0"/>
            </a:br>
            <a:r>
              <a:rPr lang="ar-EG" sz="6000" b="1" dirty="0" smtClean="0"/>
              <a:t>ومن أجل خلاصنا نزل من السماء</a:t>
            </a:r>
            <a:br>
              <a:rPr lang="ar-EG" sz="6000" b="1" dirty="0" smtClean="0"/>
            </a:br>
            <a:r>
              <a:rPr lang="ar-EG" sz="6000" b="1" dirty="0" smtClean="0"/>
              <a:t>وتجسد من الروح القدس</a:t>
            </a:r>
            <a:br>
              <a:rPr lang="ar-EG" sz="6000" b="1" dirty="0" smtClean="0"/>
            </a:b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5- ومن مريم العذراء وتأنس</a:t>
            </a:r>
            <a:br>
              <a:rPr lang="ar-EG" sz="6000" b="1" dirty="0" smtClean="0"/>
            </a:br>
            <a:r>
              <a:rPr lang="ar-EG" sz="5400" b="1" dirty="0" smtClean="0"/>
              <a:t>وصلب عنا على عهد </a:t>
            </a:r>
            <a:r>
              <a:rPr lang="ar-EG" sz="5400" b="1" dirty="0" err="1" smtClean="0"/>
              <a:t>بيلاطس</a:t>
            </a:r>
            <a:r>
              <a:rPr lang="ar-EG" sz="5400" b="1" dirty="0" smtClean="0"/>
              <a:t> </a:t>
            </a:r>
            <a:r>
              <a:rPr lang="ar-EG" sz="5400" b="1" dirty="0" err="1" smtClean="0"/>
              <a:t>البنطي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تألم ومات وقُبِرَ وقام</a:t>
            </a:r>
            <a:br>
              <a:rPr lang="ar-EG" sz="6000" b="1" dirty="0" smtClean="0"/>
            </a:br>
            <a:r>
              <a:rPr lang="ar-EG" sz="6000" b="1" dirty="0" smtClean="0"/>
              <a:t>من بين الأمواتِ في اليوم الثالثِ</a:t>
            </a:r>
            <a:br>
              <a:rPr lang="ar-EG" sz="6000" b="1" dirty="0" smtClean="0"/>
            </a:br>
            <a:r>
              <a:rPr lang="ar-EG" sz="6000" b="1" dirty="0" smtClean="0"/>
              <a:t>كما في الكتبِ وصعدَ إلى السمواتِ</a:t>
            </a:r>
            <a:br>
              <a:rPr lang="ar-EG" sz="6000" b="1" dirty="0" smtClean="0"/>
            </a:br>
            <a:r>
              <a:rPr lang="ar-EG" sz="6000" b="1" dirty="0" smtClean="0"/>
              <a:t>وجَلسَ عن يمين أبيهِ</a:t>
            </a:r>
            <a:br>
              <a:rPr lang="ar-EG" sz="6000" b="1" dirty="0" smtClean="0"/>
            </a:b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6- وأيضا يأتي في مجدهِ العظيم</a:t>
            </a:r>
            <a:br>
              <a:rPr lang="ar-EG" sz="6000" b="1" dirty="0" smtClean="0"/>
            </a:br>
            <a:r>
              <a:rPr lang="ar-EG" sz="6000" b="1" dirty="0" smtClean="0"/>
              <a:t>ليدين الأحياءَ والأمواتَ</a:t>
            </a:r>
            <a:br>
              <a:rPr lang="ar-EG" sz="6000" b="1" dirty="0" smtClean="0"/>
            </a:br>
            <a:r>
              <a:rPr lang="ar-EG" sz="6000" b="1" dirty="0" smtClean="0"/>
              <a:t>الذي ليس لملكه انقضاءُ</a:t>
            </a:r>
            <a:br>
              <a:rPr lang="ar-EG" sz="6000" b="1" dirty="0" smtClean="0"/>
            </a:br>
            <a:r>
              <a:rPr lang="ar-EG" sz="6000" b="1" dirty="0" smtClean="0"/>
              <a:t>نعم نؤمنُ بالروح القدُسِ</a:t>
            </a:r>
            <a:br>
              <a:rPr lang="ar-EG" sz="6000" b="1" dirty="0" smtClean="0"/>
            </a:br>
            <a:r>
              <a:rPr lang="ar-EG" sz="6000" b="1" dirty="0" smtClean="0"/>
              <a:t>الربُ المحيي المنبثقُ من </a:t>
            </a:r>
            <a:r>
              <a:rPr lang="ar-EG" sz="6000" b="1" dirty="0" err="1" smtClean="0"/>
              <a:t>الآبِ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نسجد له ونمجدُه مع </a:t>
            </a:r>
            <a:r>
              <a:rPr lang="ar-EG" sz="6000" b="1" dirty="0" err="1" smtClean="0"/>
              <a:t>الآب</a:t>
            </a:r>
            <a:r>
              <a:rPr lang="ar-EG" sz="6000" b="1" dirty="0" smtClean="0"/>
              <a:t> والابن</a:t>
            </a:r>
          </a:p>
          <a:p>
            <a:pPr algn="ctr"/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60</Words>
  <Application>Microsoft Office PowerPoint</Application>
  <PresentationFormat>عرض على الشاشة (3:4)‏</PresentationFormat>
  <Paragraphs>14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2022-05-12T19:13:46Z</dcterms:modified>
</cp:coreProperties>
</file>