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مش ممكن يرتاح قلبك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 </a:t>
            </a:r>
          </a:p>
          <a:p>
            <a:pPr algn="ctr"/>
            <a:r>
              <a:rPr lang="ar-EG" sz="8000" b="1" dirty="0"/>
              <a:t>مش ممكن يرتاح قلبك </a:t>
            </a:r>
          </a:p>
          <a:p>
            <a:pPr algn="ctr"/>
            <a:r>
              <a:rPr lang="ar-EG" sz="8000" b="1" dirty="0"/>
              <a:t>وآنت بعيد عن ربك</a:t>
            </a:r>
            <a:br>
              <a:rPr lang="ar-EG" sz="8000" b="1" dirty="0"/>
            </a:br>
            <a:r>
              <a:rPr lang="ar-EG" sz="8000" b="1" dirty="0"/>
              <a:t>لو ربحت العالم كله </a:t>
            </a:r>
          </a:p>
          <a:p>
            <a:pPr algn="ctr"/>
            <a:r>
              <a:rPr lang="ar-EG" sz="8000" b="1" dirty="0"/>
              <a:t>مش </a:t>
            </a:r>
            <a:r>
              <a:rPr lang="ar-EG" sz="8000" b="1" dirty="0" err="1"/>
              <a:t>حايريح</a:t>
            </a:r>
            <a:r>
              <a:rPr lang="ar-EG" sz="8000" b="1" dirty="0"/>
              <a:t> نفسك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6385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كل العالم باطل</a:t>
            </a:r>
          </a:p>
          <a:p>
            <a:pPr algn="ctr"/>
            <a:r>
              <a:rPr lang="ar-EG" sz="8000" b="1" dirty="0"/>
              <a:t>كله قبض الريح</a:t>
            </a:r>
            <a:br>
              <a:rPr lang="ar-EG" sz="8000" b="1" dirty="0"/>
            </a:br>
            <a:r>
              <a:rPr lang="ar-EG" sz="8000" b="1" dirty="0" err="1"/>
              <a:t>ياللي</a:t>
            </a:r>
            <a:r>
              <a:rPr lang="ar-EG" sz="8000" b="1" dirty="0"/>
              <a:t> </a:t>
            </a:r>
            <a:r>
              <a:rPr lang="ar-EG" sz="8000" b="1" dirty="0" err="1"/>
              <a:t>عايز</a:t>
            </a:r>
            <a:r>
              <a:rPr lang="ar-EG" sz="8000" b="1" dirty="0"/>
              <a:t> يرتاح</a:t>
            </a:r>
          </a:p>
          <a:p>
            <a:pPr algn="ctr"/>
            <a:r>
              <a:rPr lang="ar-EG" sz="8000" b="1" dirty="0"/>
              <a:t> قلبك تعال للمسيح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 </a:t>
            </a:r>
          </a:p>
          <a:p>
            <a:pPr algn="ctr"/>
            <a:r>
              <a:rPr lang="ar-EG" sz="8000" b="1" dirty="0"/>
              <a:t>مهما تعمر في الدنيا </a:t>
            </a:r>
          </a:p>
          <a:p>
            <a:pPr algn="ctr"/>
            <a:r>
              <a:rPr lang="ar-EG" sz="8000" b="1" dirty="0"/>
              <a:t>بكره لابد تموت</a:t>
            </a:r>
            <a:br>
              <a:rPr lang="ar-EG" sz="8000" b="1" dirty="0"/>
            </a:br>
            <a:r>
              <a:rPr lang="ar-EG" sz="8000" b="1" dirty="0" err="1"/>
              <a:t>إوعَ</a:t>
            </a:r>
            <a:r>
              <a:rPr lang="ar-EG" sz="8000" b="1" dirty="0"/>
              <a:t> الفرصة تضيع منك </a:t>
            </a:r>
          </a:p>
          <a:p>
            <a:pPr algn="ctr"/>
            <a:r>
              <a:rPr lang="ar-EG" sz="8000" b="1" dirty="0" err="1"/>
              <a:t>إوعَ</a:t>
            </a:r>
            <a:r>
              <a:rPr lang="ar-EG" sz="8000" b="1" dirty="0"/>
              <a:t> الفرصة تفوت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اسمع صوت إلهك </a:t>
            </a:r>
          </a:p>
          <a:p>
            <a:pPr algn="ctr"/>
            <a:r>
              <a:rPr lang="ar-EG" sz="8000" b="1" dirty="0"/>
              <a:t>تعال للمسيح</a:t>
            </a:r>
            <a:br>
              <a:rPr lang="ar-EG" sz="8000" b="1" dirty="0"/>
            </a:br>
            <a:r>
              <a:rPr lang="ar-EG" sz="8000" b="1" dirty="0"/>
              <a:t>قول له ارحمني </a:t>
            </a:r>
          </a:p>
          <a:p>
            <a:pPr algn="ctr"/>
            <a:r>
              <a:rPr lang="ar-EG" sz="8000" b="1" dirty="0"/>
              <a:t>أنا </a:t>
            </a:r>
            <a:r>
              <a:rPr lang="ar-EG" sz="8000" b="1" dirty="0" err="1"/>
              <a:t>الخاطي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 err="1"/>
              <a:t>وإنت</a:t>
            </a:r>
            <a:r>
              <a:rPr lang="ar-EG" sz="8000" b="1" dirty="0"/>
              <a:t> تستريح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 </a:t>
            </a:r>
          </a:p>
          <a:p>
            <a:pPr algn="ctr"/>
            <a:r>
              <a:rPr lang="ar-EG" sz="8000" b="1" dirty="0" err="1"/>
              <a:t>وإنت</a:t>
            </a:r>
            <a:r>
              <a:rPr lang="ar-EG" sz="8000" b="1" dirty="0"/>
              <a:t> </a:t>
            </a:r>
            <a:r>
              <a:rPr lang="ar-EG" sz="8000" b="1" dirty="0" err="1"/>
              <a:t>ياللي</a:t>
            </a:r>
            <a:r>
              <a:rPr lang="ar-EG" sz="8000" b="1" dirty="0"/>
              <a:t> في </a:t>
            </a:r>
            <a:r>
              <a:rPr lang="ar-EG" sz="8000" b="1" dirty="0" err="1"/>
              <a:t>كورة</a:t>
            </a:r>
            <a:r>
              <a:rPr lang="ar-EG" sz="8000" b="1" dirty="0"/>
              <a:t> بعيدة </a:t>
            </a:r>
          </a:p>
          <a:p>
            <a:pPr algn="ctr"/>
            <a:r>
              <a:rPr lang="ar-EG" sz="8000" b="1" dirty="0"/>
              <a:t>بعد ما صرت أمير</a:t>
            </a:r>
            <a:br>
              <a:rPr lang="ar-EG" sz="8000" b="1" dirty="0"/>
            </a:br>
            <a:r>
              <a:rPr lang="ar-EG" sz="8000" b="1" dirty="0"/>
              <a:t>ترجع تشتهي </a:t>
            </a:r>
            <a:r>
              <a:rPr lang="ar-EG" sz="8000" b="1" dirty="0" err="1"/>
              <a:t>الخرنوب</a:t>
            </a:r>
            <a:endParaRPr lang="ar-EG" sz="8000" b="1" dirty="0"/>
          </a:p>
          <a:p>
            <a:pPr algn="ctr"/>
            <a:r>
              <a:rPr lang="ar-EG" sz="8000" b="1" dirty="0"/>
              <a:t>اللي </a:t>
            </a:r>
            <a:r>
              <a:rPr lang="ar-EG" sz="8000" b="1" dirty="0" err="1"/>
              <a:t>بتاكله</a:t>
            </a:r>
            <a:r>
              <a:rPr lang="ar-EG" sz="8000" b="1" dirty="0"/>
              <a:t> الخنازير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كل العالم باطل </a:t>
            </a:r>
          </a:p>
          <a:p>
            <a:pPr algn="ctr"/>
            <a:r>
              <a:rPr lang="ar-EG" sz="8000" b="1" dirty="0"/>
              <a:t>كله أنين ودموع</a:t>
            </a:r>
            <a:br>
              <a:rPr lang="ar-EG" sz="8000" b="1" dirty="0"/>
            </a:br>
            <a:r>
              <a:rPr lang="ar-EG" sz="8000" b="1" dirty="0"/>
              <a:t>مش ممكن يشبع قلبك </a:t>
            </a:r>
          </a:p>
          <a:p>
            <a:pPr algn="ctr"/>
            <a:r>
              <a:rPr lang="ar-EG" sz="8000" b="1" dirty="0"/>
              <a:t>غير الرب يسوع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4- </a:t>
            </a:r>
          </a:p>
          <a:p>
            <a:pPr algn="ctr"/>
            <a:r>
              <a:rPr lang="ar-EG" sz="8000" b="1" dirty="0" err="1"/>
              <a:t>وإنت</a:t>
            </a:r>
            <a:r>
              <a:rPr lang="ar-EG" sz="8000" b="1" dirty="0"/>
              <a:t> مسافر </a:t>
            </a:r>
            <a:r>
              <a:rPr lang="ar-EG" sz="8000" b="1" dirty="0" err="1"/>
              <a:t>ع</a:t>
            </a:r>
            <a:r>
              <a:rPr lang="ar-EG" sz="8000" b="1" dirty="0"/>
              <a:t> الأبدية </a:t>
            </a:r>
          </a:p>
          <a:p>
            <a:pPr algn="ctr"/>
            <a:r>
              <a:rPr lang="ar-EG" sz="8000" b="1" dirty="0"/>
              <a:t>لابد تكون </a:t>
            </a:r>
            <a:r>
              <a:rPr lang="ar-EG" sz="8000" b="1" dirty="0" err="1"/>
              <a:t>وياك</a:t>
            </a:r>
            <a:br>
              <a:rPr lang="ar-EG" sz="8000" b="1" dirty="0"/>
            </a:br>
            <a:r>
              <a:rPr lang="ar-EG" sz="8000" b="1" dirty="0"/>
              <a:t>تذكرة السفر مختومة </a:t>
            </a:r>
          </a:p>
          <a:p>
            <a:pPr algn="ctr"/>
            <a:r>
              <a:rPr lang="ar-EG" sz="8000" b="1" dirty="0"/>
              <a:t>بدم يسوع مولاك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خذهنا</a:t>
            </a:r>
            <a:r>
              <a:rPr lang="ar-EG" sz="8000" b="1" dirty="0"/>
              <a:t> منه الآن </a:t>
            </a:r>
          </a:p>
          <a:p>
            <a:pPr algn="ctr"/>
            <a:r>
              <a:rPr lang="ar-EG" sz="8000" b="1" dirty="0"/>
              <a:t>لا يفوت الأوان</a:t>
            </a:r>
            <a:br>
              <a:rPr lang="ar-EG" sz="8000" b="1" dirty="0"/>
            </a:br>
            <a:r>
              <a:rPr lang="ar-EG" sz="8000" b="1" dirty="0"/>
              <a:t>ترجع تندم وتضيع </a:t>
            </a:r>
          </a:p>
          <a:p>
            <a:pPr algn="ctr"/>
            <a:r>
              <a:rPr lang="ar-EG" sz="8000" b="1" dirty="0"/>
              <a:t>منك فرصة الغفران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137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2024-03-27T08:18:14Z</dcterms:modified>
</cp:coreProperties>
</file>