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41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6"/>
            <p14:sldId id="407"/>
            <p14:sldId id="408"/>
            <p14:sldId id="409"/>
            <p14:sldId id="410"/>
            <p14:sldId id="411"/>
            <p14:sldId id="412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مشتاق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(وأنا </a:t>
            </a:r>
            <a:r>
              <a:rPr lang="ar-EG" sz="7200" b="1" dirty="0" err="1">
                <a:solidFill>
                  <a:srgbClr val="00582A"/>
                </a:solidFill>
              </a:rPr>
              <a:t>مستنيك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سهران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طول الليل </a:t>
            </a:r>
            <a:r>
              <a:rPr lang="ar-EG" sz="7200" b="1" dirty="0" err="1">
                <a:solidFill>
                  <a:srgbClr val="00582A"/>
                </a:solidFill>
              </a:rPr>
              <a:t>وباغني</a:t>
            </a:r>
            <a:r>
              <a:rPr lang="ar-EG" sz="7200" b="1" dirty="0">
                <a:solidFill>
                  <a:srgbClr val="00582A"/>
                </a:solidFill>
              </a:rPr>
              <a:t> كمان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دايس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على الأحزان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فرحان)2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6115"/>
            <a:ext cx="9982199" cy="812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مشتاق.. طال </a:t>
            </a:r>
            <a:r>
              <a:rPr lang="ar-EG" sz="6000" b="1" dirty="0" err="1"/>
              <a:t>الأنتظار</a:t>
            </a:r>
            <a:r>
              <a:rPr lang="ar-EG" sz="6000" b="1" dirty="0"/>
              <a:t> </a:t>
            </a:r>
            <a:r>
              <a:rPr lang="ar-EG" sz="6000" b="1" dirty="0" err="1"/>
              <a:t>وبستناك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EG" sz="6000" b="1" dirty="0"/>
              <a:t>مشتاق.. </a:t>
            </a:r>
            <a:r>
              <a:rPr lang="ar-EG" sz="6000" b="1" dirty="0" err="1"/>
              <a:t>تيجي</a:t>
            </a:r>
            <a:r>
              <a:rPr lang="ar-EG" sz="6000" b="1" dirty="0"/>
              <a:t> تأخذني لأحلى سماك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مشتاق...والقلب مليان كله رجاء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مشتاق...في غربة صعبة ما فيها عزاء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(وأنا </a:t>
            </a:r>
            <a:r>
              <a:rPr lang="ar-EG" sz="7200" b="1" dirty="0" err="1">
                <a:solidFill>
                  <a:srgbClr val="00582A"/>
                </a:solidFill>
              </a:rPr>
              <a:t>مستنيك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سهران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طول الليل </a:t>
            </a:r>
            <a:r>
              <a:rPr lang="ar-EG" sz="7200" b="1" dirty="0" err="1">
                <a:solidFill>
                  <a:srgbClr val="00582A"/>
                </a:solidFill>
              </a:rPr>
              <a:t>وباغني</a:t>
            </a:r>
            <a:r>
              <a:rPr lang="ar-EG" sz="7200" b="1" dirty="0">
                <a:solidFill>
                  <a:srgbClr val="00582A"/>
                </a:solidFill>
              </a:rPr>
              <a:t> كمان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دايس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على الأحزان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فرحان)2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4221"/>
            <a:ext cx="9982199" cy="9644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مشتاق.. العمر كله ليوم </a:t>
            </a:r>
            <a:r>
              <a:rPr lang="ar-EG" sz="6000" b="1" dirty="0" err="1"/>
              <a:t>رؤياك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EG" sz="6000" b="1" dirty="0"/>
              <a:t>تمسح دموعي لحظة لقاك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هتافات.. بعود ودف وناي وآلات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أفراح.. لحظة مجيئك على السحاب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br>
              <a:rPr lang="ar-EG" sz="6000" b="1" dirty="0"/>
            </a:br>
            <a:endParaRPr lang="en-US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(وأنا </a:t>
            </a:r>
            <a:r>
              <a:rPr lang="ar-EG" sz="7200" b="1" dirty="0" err="1">
                <a:solidFill>
                  <a:srgbClr val="00582A"/>
                </a:solidFill>
              </a:rPr>
              <a:t>مستنيك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سهران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طول الليل </a:t>
            </a:r>
            <a:r>
              <a:rPr lang="ar-EG" sz="7200" b="1" dirty="0" err="1">
                <a:solidFill>
                  <a:srgbClr val="00582A"/>
                </a:solidFill>
              </a:rPr>
              <a:t>وباغني</a:t>
            </a:r>
            <a:r>
              <a:rPr lang="ar-EG" sz="7200" b="1" dirty="0">
                <a:solidFill>
                  <a:srgbClr val="00582A"/>
                </a:solidFill>
              </a:rPr>
              <a:t> كمان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دايس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على الأحزان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فرحان)2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مشتاق..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طال </a:t>
            </a:r>
            <a:r>
              <a:rPr lang="ar-EG" sz="6600" b="1" dirty="0" err="1"/>
              <a:t>الأنتظار</a:t>
            </a:r>
            <a:r>
              <a:rPr lang="ar-EG" sz="6600" b="1" dirty="0"/>
              <a:t> </a:t>
            </a:r>
            <a:r>
              <a:rPr lang="ar-EG" sz="6600" b="1" dirty="0" err="1"/>
              <a:t>وبستناك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r>
              <a:rPr lang="ar-EG" sz="6600" b="1" dirty="0"/>
              <a:t>مشتاق.. </a:t>
            </a:r>
          </a:p>
          <a:p>
            <a:pPr algn="ctr">
              <a:lnSpc>
                <a:spcPct val="150000"/>
              </a:lnSpc>
            </a:pPr>
            <a:r>
              <a:rPr lang="ar-EG" sz="6600" b="1" dirty="0" err="1"/>
              <a:t>تيجي</a:t>
            </a:r>
            <a:r>
              <a:rPr lang="ar-EG" sz="6600" b="1" dirty="0"/>
              <a:t> تأخذني لأحلى سماك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(وأنا </a:t>
            </a:r>
            <a:r>
              <a:rPr lang="ar-EG" sz="7200" b="1" dirty="0" err="1">
                <a:solidFill>
                  <a:srgbClr val="00582A"/>
                </a:solidFill>
              </a:rPr>
              <a:t>مستنيك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سهران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طول الليل </a:t>
            </a:r>
            <a:r>
              <a:rPr lang="ar-EG" sz="7200" b="1" dirty="0" err="1">
                <a:solidFill>
                  <a:srgbClr val="00582A"/>
                </a:solidFill>
              </a:rPr>
              <a:t>وباغني</a:t>
            </a:r>
            <a:r>
              <a:rPr lang="ar-EG" sz="7200" b="1" dirty="0">
                <a:solidFill>
                  <a:srgbClr val="00582A"/>
                </a:solidFill>
              </a:rPr>
              <a:t> كمان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دايس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على الأحزان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فرحان)2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17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مشتاق...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والقلب مليان كله رجاء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مشتاق...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في غربة صعبة ما فيها عزاء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4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وهاتجمع</a:t>
            </a:r>
            <a:r>
              <a:rPr lang="ar-EG" sz="7200" b="1" dirty="0">
                <a:solidFill>
                  <a:srgbClr val="00582A"/>
                </a:solidFill>
              </a:rPr>
              <a:t> الأحباب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وتنسينا كل أتعاب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وهناك </a:t>
            </a:r>
            <a:r>
              <a:rPr lang="ar-EG" sz="7200" b="1" dirty="0" err="1">
                <a:solidFill>
                  <a:srgbClr val="00582A"/>
                </a:solidFill>
              </a:rPr>
              <a:t>هنشوف</a:t>
            </a:r>
            <a:r>
              <a:rPr lang="ar-EG" sz="7200" b="1" dirty="0">
                <a:solidFill>
                  <a:srgbClr val="00582A"/>
                </a:solidFill>
              </a:rPr>
              <a:t> الأمجاد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في بيت </a:t>
            </a:r>
            <a:r>
              <a:rPr lang="ar-EG" sz="7200" b="1" dirty="0" err="1">
                <a:solidFill>
                  <a:srgbClr val="00582A"/>
                </a:solidFill>
              </a:rPr>
              <a:t>الآب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1893</TotalTime>
  <Words>180</Words>
  <Application>Microsoft Office PowerPoint</Application>
  <PresentationFormat>عرض على الشاشة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265</cp:revision>
  <dcterms:created xsi:type="dcterms:W3CDTF">2021-12-07T14:30:00Z</dcterms:created>
  <dcterms:modified xsi:type="dcterms:W3CDTF">2024-03-23T09:00:25Z</dcterms:modified>
</cp:coreProperties>
</file>