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96" r:id="rId3"/>
    <p:sldId id="397" r:id="rId4"/>
    <p:sldId id="398" r:id="rId5"/>
    <p:sldId id="399" r:id="rId6"/>
    <p:sldId id="400" r:id="rId7"/>
    <p:sldId id="401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مصدق </a:t>
            </a:r>
            <a:r>
              <a:rPr lang="ar-EG" sz="6600" b="1" dirty="0" err="1" smtClean="0"/>
              <a:t>ان</a:t>
            </a:r>
            <a:r>
              <a:rPr lang="ar-EG" sz="6600" b="1" dirty="0" smtClean="0"/>
              <a:t> يسوع </a:t>
            </a:r>
            <a:r>
              <a:rPr lang="ar-EG" sz="6600" b="1" dirty="0" err="1" smtClean="0"/>
              <a:t>بيغير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27503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1-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مصدق </a:t>
            </a:r>
            <a:r>
              <a:rPr lang="ar-EG" sz="7200" b="1" dirty="0" smtClean="0"/>
              <a:t>إن يسوع </a:t>
            </a:r>
            <a:r>
              <a:rPr lang="ar-EG" sz="7200" b="1" dirty="0" err="1" smtClean="0"/>
              <a:t>بيغير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مصدق </a:t>
            </a:r>
            <a:r>
              <a:rPr lang="ar-EG" sz="7200" b="1" dirty="0" smtClean="0"/>
              <a:t>إن يسوع </a:t>
            </a:r>
            <a:r>
              <a:rPr lang="ar-EG" sz="7200" b="1" dirty="0" err="1" smtClean="0"/>
              <a:t>بيحرر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err="1" smtClean="0"/>
              <a:t>علشان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كدة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انا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هاتغير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علشان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كدة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انا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هاتحرر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لان يسوع هو الله</a:t>
            </a:r>
            <a:br>
              <a:rPr lang="ar-EG" sz="7200" b="1" dirty="0" smtClean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القرار </a:t>
            </a:r>
            <a:r>
              <a:rPr lang="ar-EG" sz="80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(يسوع </a:t>
            </a:r>
            <a:r>
              <a:rPr lang="ar-EG" sz="8000" b="1" dirty="0" smtClean="0">
                <a:solidFill>
                  <a:srgbClr val="00582A"/>
                </a:solidFill>
              </a:rPr>
              <a:t>هو الله 3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القادر على كل </a:t>
            </a:r>
            <a:r>
              <a:rPr lang="ar-EG" sz="8000" b="1" dirty="0" err="1" smtClean="0">
                <a:solidFill>
                  <a:srgbClr val="00582A"/>
                </a:solidFill>
              </a:rPr>
              <a:t>شئ</a:t>
            </a:r>
            <a:r>
              <a:rPr lang="ar-EG" sz="8000" b="1" dirty="0" smtClean="0">
                <a:solidFill>
                  <a:srgbClr val="00582A"/>
                </a:solidFill>
              </a:rPr>
              <a:t>)2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3695"/>
            <a:ext cx="9982199" cy="9787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2-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مصدق إن يسوع </a:t>
            </a:r>
            <a:r>
              <a:rPr lang="ar-EG" sz="7200" b="1" dirty="0" err="1" smtClean="0"/>
              <a:t>بيغير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مصدق </a:t>
            </a:r>
            <a:r>
              <a:rPr lang="ar-EG" sz="7200" b="1" dirty="0" smtClean="0"/>
              <a:t>إن يسوع </a:t>
            </a:r>
            <a:r>
              <a:rPr lang="ar-EG" sz="7200" b="1" dirty="0" err="1" smtClean="0"/>
              <a:t>بيحرر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err="1" smtClean="0"/>
              <a:t>علشان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كدة</a:t>
            </a:r>
            <a:r>
              <a:rPr lang="ar-EG" sz="7200" b="1" dirty="0" smtClean="0"/>
              <a:t> بيتي </a:t>
            </a:r>
            <a:r>
              <a:rPr lang="ar-EG" sz="7200" b="1" dirty="0" err="1" smtClean="0"/>
              <a:t>هاتغير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علشان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كدة</a:t>
            </a:r>
            <a:r>
              <a:rPr lang="ar-EG" sz="7200" b="1" dirty="0" smtClean="0"/>
              <a:t> بيتي </a:t>
            </a:r>
            <a:r>
              <a:rPr lang="ar-EG" sz="7200" b="1" dirty="0" err="1" smtClean="0"/>
              <a:t>هاتحرر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لان يسوع هو الله</a:t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القرار </a:t>
            </a:r>
            <a:r>
              <a:rPr lang="ar-EG" sz="80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(يسوع </a:t>
            </a:r>
            <a:r>
              <a:rPr lang="ar-EG" sz="8000" b="1" dirty="0" smtClean="0">
                <a:solidFill>
                  <a:srgbClr val="00582A"/>
                </a:solidFill>
              </a:rPr>
              <a:t>هو الله 3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القادر على كل </a:t>
            </a:r>
            <a:r>
              <a:rPr lang="ar-EG" sz="8000" b="1" dirty="0" err="1" smtClean="0">
                <a:solidFill>
                  <a:srgbClr val="00582A"/>
                </a:solidFill>
              </a:rPr>
              <a:t>شئ</a:t>
            </a:r>
            <a:r>
              <a:rPr lang="ar-EG" sz="8000" b="1" dirty="0" smtClean="0">
                <a:solidFill>
                  <a:srgbClr val="00582A"/>
                </a:solidFill>
              </a:rPr>
              <a:t>)2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10895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 smtClean="0"/>
              <a:t>3- 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مصدق إن يسوع </a:t>
            </a:r>
            <a:r>
              <a:rPr lang="ar-EG" sz="7200" b="1" dirty="0" err="1" smtClean="0"/>
              <a:t>بيغير</a:t>
            </a:r>
            <a:endParaRPr lang="ar-EG" sz="7200" b="1" dirty="0" smtClean="0"/>
          </a:p>
          <a:p>
            <a:pPr algn="ctr" rtl="1"/>
            <a:r>
              <a:rPr lang="ar-EG" sz="7200" b="1" dirty="0" smtClean="0"/>
              <a:t> </a:t>
            </a:r>
            <a:r>
              <a:rPr lang="ar-EG" sz="7200" b="1" dirty="0" smtClean="0"/>
              <a:t>مصدق إن يسوع </a:t>
            </a:r>
            <a:r>
              <a:rPr lang="ar-EG" sz="7200" b="1" dirty="0" err="1" smtClean="0"/>
              <a:t>بيحرر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err="1" smtClean="0"/>
              <a:t>علشان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كدة</a:t>
            </a:r>
            <a:r>
              <a:rPr lang="ar-EG" sz="7200" b="1" dirty="0" smtClean="0"/>
              <a:t> بلدي </a:t>
            </a:r>
            <a:r>
              <a:rPr lang="ar-EG" sz="7200" b="1" dirty="0" err="1" smtClean="0"/>
              <a:t>هاتغير</a:t>
            </a:r>
            <a:r>
              <a:rPr lang="ar-EG" sz="7200" b="1" dirty="0" smtClean="0"/>
              <a:t> </a:t>
            </a:r>
            <a:endParaRPr lang="ar-EG" sz="7200" b="1" dirty="0" smtClean="0"/>
          </a:p>
          <a:p>
            <a:pPr algn="ctr" rtl="1"/>
            <a:r>
              <a:rPr lang="ar-EG" sz="7200" b="1" dirty="0" err="1" smtClean="0"/>
              <a:t>علشان</a:t>
            </a:r>
            <a:r>
              <a:rPr lang="ar-EG" sz="7200" b="1" dirty="0" smtClean="0"/>
              <a:t> </a:t>
            </a:r>
            <a:r>
              <a:rPr lang="ar-EG" sz="7200" b="1" dirty="0" err="1" smtClean="0"/>
              <a:t>كدة</a:t>
            </a:r>
            <a:r>
              <a:rPr lang="ar-EG" sz="7200" b="1" dirty="0" smtClean="0"/>
              <a:t> بلدي </a:t>
            </a:r>
            <a:r>
              <a:rPr lang="ar-EG" sz="7200" b="1" dirty="0" err="1" smtClean="0"/>
              <a:t>هاتحرر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لان يسوع هو الله</a:t>
            </a:r>
          </a:p>
          <a:p>
            <a:pPr algn="ctr"/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r>
              <a:rPr lang="ar-EG" sz="7200" b="1" dirty="0" smtClean="0"/>
              <a:t> </a:t>
            </a:r>
            <a:br>
              <a:rPr lang="ar-EG" sz="7200" b="1" dirty="0" smtClean="0"/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القرار </a:t>
            </a:r>
            <a:r>
              <a:rPr lang="ar-EG" sz="8000" b="1" dirty="0" smtClean="0">
                <a:solidFill>
                  <a:srgbClr val="00582A"/>
                </a:solidFill>
              </a:rPr>
              <a:t>:</a:t>
            </a: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 (يسوع </a:t>
            </a:r>
            <a:r>
              <a:rPr lang="ar-EG" sz="8000" b="1" dirty="0" smtClean="0">
                <a:solidFill>
                  <a:srgbClr val="00582A"/>
                </a:solidFill>
              </a:rPr>
              <a:t>هو الله 3</a:t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القادر على كل </a:t>
            </a:r>
            <a:r>
              <a:rPr lang="ar-EG" sz="8000" b="1" dirty="0" err="1" smtClean="0">
                <a:solidFill>
                  <a:srgbClr val="00582A"/>
                </a:solidFill>
              </a:rPr>
              <a:t>شئ</a:t>
            </a:r>
            <a:r>
              <a:rPr lang="ar-EG" sz="8000" b="1" dirty="0" smtClean="0">
                <a:solidFill>
                  <a:srgbClr val="00582A"/>
                </a:solidFill>
              </a:rPr>
              <a:t>)2 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1785</TotalTime>
  <Words>57</Words>
  <Application>Microsoft Office PowerPoint</Application>
  <PresentationFormat>عرض على الشاشة (3:4)‏</PresentationFormat>
  <Paragraphs>22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229</cp:revision>
  <dcterms:created xsi:type="dcterms:W3CDTF">2021-12-07T14:30:00Z</dcterms:created>
  <dcterms:modified xsi:type="dcterms:W3CDTF">2022-05-16T12:49:45Z</dcterms:modified>
</cp:coreProperties>
</file>