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96" r:id="rId4"/>
    <p:sldId id="397" r:id="rId5"/>
    <p:sldId id="398" r:id="rId6"/>
    <p:sldId id="399" r:id="rId7"/>
    <p:sldId id="40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مع شروق الشمس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3021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1-مع شروق الشمس 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مع </a:t>
            </a:r>
            <a:r>
              <a:rPr lang="ar-SA" sz="8000" b="1" dirty="0" smtClean="0"/>
              <a:t>لحن الطيور</a:t>
            </a:r>
          </a:p>
          <a:p>
            <a:pPr algn="ctr" rtl="1"/>
            <a:r>
              <a:rPr lang="ar-SA" sz="8000" b="1" dirty="0" smtClean="0"/>
              <a:t>في لون الزهور 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أشوف </a:t>
            </a:r>
            <a:r>
              <a:rPr lang="ar-SA" sz="8000" b="1" dirty="0" smtClean="0"/>
              <a:t>جمال يسوع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76200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baseline="30000" dirty="0" smtClean="0">
                <a:solidFill>
                  <a:srgbClr val="00582A"/>
                </a:solidFill>
              </a:rPr>
              <a:t>(ق)</a:t>
            </a:r>
            <a:r>
              <a:rPr lang="ar-EG" sz="8000" b="1" dirty="0" smtClean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أشوفك يا يسوع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أشوفك </a:t>
            </a:r>
            <a:r>
              <a:rPr lang="ar-SA" sz="8000" b="1" dirty="0" smtClean="0">
                <a:solidFill>
                  <a:srgbClr val="00582A"/>
                </a:solidFill>
              </a:rPr>
              <a:t>بالإيمان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واثق بك مسرور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err="1" smtClean="0">
                <a:solidFill>
                  <a:srgbClr val="00582A"/>
                </a:solidFill>
              </a:rPr>
              <a:t>حاسس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بالأمان</a:t>
            </a:r>
          </a:p>
          <a:p>
            <a:pPr algn="ctr"/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69221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2-مع غروب الشمس 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في </a:t>
            </a:r>
            <a:r>
              <a:rPr lang="ar-SA" sz="8000" b="1" dirty="0" smtClean="0"/>
              <a:t>وقت الظلام</a:t>
            </a:r>
          </a:p>
          <a:p>
            <a:pPr algn="ctr" rtl="1"/>
            <a:r>
              <a:rPr lang="ar-SA" sz="8000" b="1" dirty="0" smtClean="0"/>
              <a:t>لما الكون ينام 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ألمس </a:t>
            </a:r>
            <a:r>
              <a:rPr lang="ar-SA" sz="8000" b="1" dirty="0" smtClean="0"/>
              <a:t>سلام يسوع 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76200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baseline="30000" dirty="0" smtClean="0">
                <a:solidFill>
                  <a:srgbClr val="00582A"/>
                </a:solidFill>
              </a:rPr>
              <a:t>(ق)</a:t>
            </a:r>
            <a:r>
              <a:rPr lang="ar-EG" sz="8000" b="1" dirty="0" smtClean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أشوفك يا يسوع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أشوفك </a:t>
            </a:r>
            <a:r>
              <a:rPr lang="ar-SA" sz="8000" b="1" dirty="0" smtClean="0">
                <a:solidFill>
                  <a:srgbClr val="00582A"/>
                </a:solidFill>
              </a:rPr>
              <a:t>بالإيمان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واثق بك مسرور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err="1" smtClean="0">
                <a:solidFill>
                  <a:srgbClr val="00582A"/>
                </a:solidFill>
              </a:rPr>
              <a:t>حاسس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بالأمان</a:t>
            </a:r>
          </a:p>
          <a:p>
            <a:pPr algn="ctr"/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93021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3-لما أكون </a:t>
            </a:r>
            <a:r>
              <a:rPr lang="ar-SA" sz="8000" b="1" dirty="0" smtClean="0"/>
              <a:t>فرحان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 أهتف باللسان</a:t>
            </a:r>
          </a:p>
          <a:p>
            <a:pPr algn="ctr" rtl="1"/>
            <a:r>
              <a:rPr lang="ar-SA" sz="8000" b="1" dirty="0" smtClean="0"/>
              <a:t>حتى وأنا </a:t>
            </a:r>
            <a:r>
              <a:rPr lang="ar-SA" sz="8000" b="1" dirty="0" err="1" smtClean="0"/>
              <a:t>زعلان</a:t>
            </a:r>
            <a:r>
              <a:rPr lang="ar-SA" sz="8000" b="1" dirty="0" smtClean="0"/>
              <a:t> 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ألمس </a:t>
            </a:r>
            <a:r>
              <a:rPr lang="ar-SA" sz="8000" b="1" dirty="0" smtClean="0"/>
              <a:t>حنان يسوع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76200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baseline="30000" dirty="0" smtClean="0">
                <a:solidFill>
                  <a:srgbClr val="00582A"/>
                </a:solidFill>
              </a:rPr>
              <a:t>(ق)</a:t>
            </a:r>
            <a:r>
              <a:rPr lang="ar-EG" sz="8000" b="1" dirty="0" smtClean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أشوفك يا يسوع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أشوفك </a:t>
            </a:r>
            <a:r>
              <a:rPr lang="ar-SA" sz="8000" b="1" dirty="0" smtClean="0">
                <a:solidFill>
                  <a:srgbClr val="00582A"/>
                </a:solidFill>
              </a:rPr>
              <a:t>بالإيمان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واثق بك مسرور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err="1" smtClean="0">
                <a:solidFill>
                  <a:srgbClr val="00582A"/>
                </a:solidFill>
              </a:rPr>
              <a:t>حاسس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بالأمان</a:t>
            </a:r>
          </a:p>
          <a:p>
            <a:pPr algn="ctr"/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1784</TotalTime>
  <Words>22</Words>
  <Application>Microsoft Office PowerPoint</Application>
  <PresentationFormat>عرض على الشاشة (3:4)‏</PresentationFormat>
  <Paragraphs>35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229</cp:revision>
  <dcterms:created xsi:type="dcterms:W3CDTF">2021-12-07T14:30:00Z</dcterms:created>
  <dcterms:modified xsi:type="dcterms:W3CDTF">2022-05-16T12:52:35Z</dcterms:modified>
</cp:coreProperties>
</file>