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 smtClean="0"/>
              <a:t>مفيش</a:t>
            </a:r>
            <a:r>
              <a:rPr lang="ar-EG" sz="8000" b="1" dirty="0" smtClean="0"/>
              <a:t> وجود لقوة </a:t>
            </a:r>
            <a:r>
              <a:rPr lang="ar-EG" sz="8000" b="1" dirty="0" err="1" smtClean="0"/>
              <a:t>تانية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6506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err="1" smtClean="0"/>
              <a:t>مافيش</a:t>
            </a:r>
            <a:r>
              <a:rPr lang="ar-SA" sz="7200" b="1" dirty="0" smtClean="0"/>
              <a:t> وجود لقوة </a:t>
            </a:r>
            <a:r>
              <a:rPr lang="ar-SA" sz="7200" b="1" dirty="0" err="1" smtClean="0"/>
              <a:t>تانية</a:t>
            </a:r>
            <a:r>
              <a:rPr lang="ar-SA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طول </a:t>
            </a:r>
            <a:r>
              <a:rPr lang="ar-SA" sz="7200" b="1" dirty="0" smtClean="0"/>
              <a:t>ما </a:t>
            </a:r>
            <a:r>
              <a:rPr lang="ar-SA" sz="7200" b="1" dirty="0" err="1" smtClean="0"/>
              <a:t>انت</a:t>
            </a:r>
            <a:r>
              <a:rPr lang="ar-SA" sz="7200" b="1" dirty="0" smtClean="0"/>
              <a:t> هنا</a:t>
            </a:r>
          </a:p>
          <a:p>
            <a:pPr algn="ctr" rtl="1"/>
            <a:r>
              <a:rPr lang="ar-SA" sz="7200" b="1" dirty="0" smtClean="0"/>
              <a:t> </a:t>
            </a:r>
            <a:r>
              <a:rPr lang="ar-SA" sz="7200" b="1" dirty="0" err="1" smtClean="0"/>
              <a:t>ومافيش</a:t>
            </a:r>
            <a:r>
              <a:rPr lang="ar-SA" sz="7200" b="1" dirty="0" smtClean="0"/>
              <a:t> حدود لأي مجد </a:t>
            </a:r>
            <a:r>
              <a:rPr lang="ar-SA" sz="7200" b="1" dirty="0" err="1" smtClean="0"/>
              <a:t>هاتصنعه</a:t>
            </a:r>
            <a:r>
              <a:rPr lang="ar-SA" sz="7200" b="1" dirty="0" smtClean="0"/>
              <a:t> </a:t>
            </a:r>
            <a:r>
              <a:rPr lang="ar-SA" sz="7200" b="1" dirty="0" smtClean="0"/>
              <a:t>لنا)2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القرار 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(تعال أملك اليوم علينا  وحطم القيود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من النيران تخطف نفوس </a:t>
            </a:r>
            <a:r>
              <a:rPr lang="ar-EG" sz="8000" b="1" dirty="0" smtClean="0">
                <a:solidFill>
                  <a:srgbClr val="00582A"/>
                </a:solidFill>
              </a:rPr>
              <a:t>   </a:t>
            </a:r>
            <a:r>
              <a:rPr lang="ar-SA" sz="8000" b="1" dirty="0" smtClean="0">
                <a:solidFill>
                  <a:srgbClr val="00582A"/>
                </a:solidFill>
              </a:rPr>
              <a:t>مجدك </a:t>
            </a:r>
            <a:r>
              <a:rPr lang="ar-SA" sz="8000" b="1" dirty="0" smtClean="0">
                <a:solidFill>
                  <a:srgbClr val="00582A"/>
                </a:solidFill>
              </a:rPr>
              <a:t>عليها </a:t>
            </a:r>
            <a:r>
              <a:rPr lang="ar-SA" sz="8000" b="1" dirty="0" smtClean="0">
                <a:solidFill>
                  <a:srgbClr val="00582A"/>
                </a:solidFill>
              </a:rPr>
              <a:t>يسود)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6506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smtClean="0"/>
              <a:t>يا رب الحب في محضرك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كل </a:t>
            </a:r>
            <a:r>
              <a:rPr lang="ar-SA" sz="7200" b="1" dirty="0" smtClean="0"/>
              <a:t>القلوب </a:t>
            </a:r>
            <a:r>
              <a:rPr lang="ar-SA" sz="7200" b="1" dirty="0" err="1" smtClean="0"/>
              <a:t>هاتدوب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>والناس صحيح </a:t>
            </a:r>
            <a:r>
              <a:rPr lang="ar-SA" sz="7200" b="1" dirty="0" err="1" smtClean="0"/>
              <a:t>هاتتملي</a:t>
            </a:r>
            <a:endParaRPr lang="ar-EG" sz="7200" b="1" dirty="0" smtClean="0"/>
          </a:p>
          <a:p>
            <a:pPr algn="ctr"/>
            <a:r>
              <a:rPr lang="ar-SA" sz="7200" b="1" dirty="0" smtClean="0"/>
              <a:t>وملكك </a:t>
            </a:r>
            <a:r>
              <a:rPr lang="ar-SA" sz="7200" b="1" dirty="0" smtClean="0"/>
              <a:t>عليها </a:t>
            </a:r>
            <a:r>
              <a:rPr lang="ar-SA" sz="7200" b="1" dirty="0" smtClean="0"/>
              <a:t>يعود</a:t>
            </a:r>
            <a:r>
              <a:rPr lang="ar-EG" sz="7200" b="1" dirty="0" smtClean="0"/>
              <a:t>)2</a:t>
            </a:r>
            <a:endParaRPr lang="ar-SA" sz="7200" b="1" dirty="0" smtClean="0"/>
          </a:p>
          <a:p>
            <a:pPr algn="ctr"/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القرار 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(تعال أملك اليوم علينا  وحطم القيود</a:t>
            </a:r>
          </a:p>
          <a:p>
            <a:pPr algn="ctr" rtl="1"/>
            <a:r>
              <a:rPr lang="ar-SA" sz="8000" b="1" dirty="0" smtClean="0">
                <a:solidFill>
                  <a:srgbClr val="00582A"/>
                </a:solidFill>
              </a:rPr>
              <a:t>من النيران تخطف نفوس </a:t>
            </a:r>
            <a:r>
              <a:rPr lang="ar-EG" sz="8000" b="1" dirty="0" smtClean="0">
                <a:solidFill>
                  <a:srgbClr val="00582A"/>
                </a:solidFill>
              </a:rPr>
              <a:t>   </a:t>
            </a:r>
            <a:r>
              <a:rPr lang="ar-SA" sz="8000" b="1" dirty="0" smtClean="0">
                <a:solidFill>
                  <a:srgbClr val="00582A"/>
                </a:solidFill>
              </a:rPr>
              <a:t>مجدك </a:t>
            </a:r>
            <a:r>
              <a:rPr lang="ar-SA" sz="8000" b="1" dirty="0" smtClean="0">
                <a:solidFill>
                  <a:srgbClr val="00582A"/>
                </a:solidFill>
              </a:rPr>
              <a:t>عليها </a:t>
            </a:r>
            <a:r>
              <a:rPr lang="ar-SA" sz="8000" b="1" dirty="0" smtClean="0">
                <a:solidFill>
                  <a:srgbClr val="00582A"/>
                </a:solidFill>
              </a:rPr>
              <a:t>يسود)</a:t>
            </a:r>
            <a:r>
              <a:rPr lang="ar-EG" sz="8000" b="1" dirty="0" smtClean="0">
                <a:solidFill>
                  <a:srgbClr val="00582A"/>
                </a:solidFill>
              </a:rPr>
              <a:t>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SA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</TotalTime>
  <Words>50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2022-05-14T13:36:29Z</dcterms:modified>
</cp:coreProperties>
</file>