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ملك الملوك وجلالك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ملك الملوك وجلالك</a:t>
            </a:r>
            <a:br>
              <a:rPr lang="ar-EG" sz="8000" b="1" dirty="0" smtClean="0"/>
            </a:br>
            <a:r>
              <a:rPr lang="ar-EG" sz="8000" b="1" dirty="0" smtClean="0"/>
              <a:t>مالي الوجود </a:t>
            </a:r>
            <a:r>
              <a:rPr lang="ar-EG" sz="8000" b="1" dirty="0" err="1" smtClean="0"/>
              <a:t>حوالينا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وجبال </a:t>
            </a:r>
            <a:r>
              <a:rPr lang="ar-EG" sz="8000" b="1" dirty="0" err="1" smtClean="0"/>
              <a:t>بتدوب</a:t>
            </a:r>
            <a:r>
              <a:rPr lang="ar-EG" sz="8000" b="1" dirty="0" smtClean="0"/>
              <a:t> قدامك</a:t>
            </a:r>
            <a:br>
              <a:rPr lang="ar-EG" sz="8000" b="1" dirty="0" smtClean="0"/>
            </a:br>
            <a:r>
              <a:rPr lang="ar-EG" sz="8000" b="1" dirty="0" smtClean="0"/>
              <a:t>اسمك عالي يا فادينا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449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 smtClean="0"/>
              <a:t>دي</a:t>
            </a:r>
            <a:r>
              <a:rPr lang="ar-EG" sz="8000" b="1" dirty="0" smtClean="0"/>
              <a:t> الأنهار </a:t>
            </a:r>
            <a:r>
              <a:rPr lang="ar-EG" sz="8000" b="1" dirty="0" err="1" smtClean="0"/>
              <a:t>بتصقف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كل الآلات تعزف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ويارب</a:t>
            </a:r>
            <a:r>
              <a:rPr lang="ar-EG" sz="8000" b="1" dirty="0" smtClean="0"/>
              <a:t> بكلمة منك</a:t>
            </a:r>
            <a:br>
              <a:rPr lang="ar-EG" sz="8000" b="1" dirty="0" smtClean="0"/>
            </a:br>
            <a:r>
              <a:rPr lang="ar-EG" sz="8000" b="1" dirty="0" smtClean="0"/>
              <a:t>كل الملوك تخضع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044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 smtClean="0"/>
              <a:t>انت</a:t>
            </a:r>
            <a:r>
              <a:rPr lang="ar-EG" sz="8000" b="1" dirty="0" smtClean="0"/>
              <a:t> عالي</a:t>
            </a:r>
            <a:br>
              <a:rPr lang="ar-EG" sz="8000" b="1" dirty="0" smtClean="0"/>
            </a:br>
            <a:r>
              <a:rPr lang="ar-EG" sz="8000" b="1" dirty="0" smtClean="0"/>
              <a:t>فوق كل اسم مهما </a:t>
            </a:r>
            <a:r>
              <a:rPr lang="ar-EG" sz="8000" b="1" dirty="0" smtClean="0"/>
              <a:t>يكون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عالي</a:t>
            </a:r>
            <a:br>
              <a:rPr lang="ar-EG" sz="8000" b="1" dirty="0" smtClean="0"/>
            </a:br>
            <a:r>
              <a:rPr lang="ar-EG" sz="8000" b="1" dirty="0" smtClean="0"/>
              <a:t>فوق السحاب ومالي </a:t>
            </a:r>
            <a:r>
              <a:rPr lang="ar-EG" sz="8000" b="1" dirty="0" smtClean="0"/>
              <a:t>الكون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عالي</a:t>
            </a:r>
            <a:br>
              <a:rPr lang="ar-EG" sz="8000" b="1" dirty="0" smtClean="0"/>
            </a:br>
            <a:r>
              <a:rPr lang="ar-EG" sz="8000" b="1" dirty="0" err="1" smtClean="0"/>
              <a:t>هاتشوف</a:t>
            </a:r>
            <a:r>
              <a:rPr lang="ar-EG" sz="8000" b="1" dirty="0" smtClean="0"/>
              <a:t> ملكك كل العيون</a:t>
            </a:r>
            <a:br>
              <a:rPr lang="ar-EG" sz="8000" b="1" dirty="0" smtClean="0"/>
            </a:br>
            <a:r>
              <a:rPr lang="ar-EG" sz="8000" b="1" dirty="0" smtClean="0"/>
              <a:t>عالي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044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 smtClean="0"/>
              <a:t>انت</a:t>
            </a:r>
            <a:r>
              <a:rPr lang="ar-EG" sz="8000" b="1" dirty="0" smtClean="0"/>
              <a:t> عالي</a:t>
            </a:r>
            <a:br>
              <a:rPr lang="ar-EG" sz="8000" b="1" dirty="0" smtClean="0"/>
            </a:br>
            <a:r>
              <a:rPr lang="ar-EG" sz="8000" b="1" dirty="0" smtClean="0"/>
              <a:t>فوق كل اسم مهما </a:t>
            </a:r>
            <a:r>
              <a:rPr lang="ar-EG" sz="8000" b="1" dirty="0" smtClean="0"/>
              <a:t>يكون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عالي</a:t>
            </a:r>
            <a:br>
              <a:rPr lang="ar-EG" sz="8000" b="1" dirty="0" smtClean="0"/>
            </a:br>
            <a:r>
              <a:rPr lang="ar-EG" sz="8000" b="1" dirty="0" smtClean="0"/>
              <a:t>فوق السحاب ومالي </a:t>
            </a:r>
            <a:r>
              <a:rPr lang="ar-EG" sz="8000" b="1" dirty="0" smtClean="0"/>
              <a:t>الكون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عالي</a:t>
            </a:r>
            <a:br>
              <a:rPr lang="ar-EG" sz="8000" b="1" dirty="0" smtClean="0"/>
            </a:br>
            <a:r>
              <a:rPr lang="ar-EG" sz="8000" b="1" dirty="0" err="1" smtClean="0"/>
              <a:t>هاتشوف</a:t>
            </a:r>
            <a:r>
              <a:rPr lang="ar-EG" sz="8000" b="1" dirty="0" smtClean="0"/>
              <a:t> ملكك كل العيون</a:t>
            </a:r>
            <a:br>
              <a:rPr lang="ar-EG" sz="8000" b="1" dirty="0" smtClean="0"/>
            </a:br>
            <a:r>
              <a:rPr lang="ar-EG" sz="8000" b="1" dirty="0" smtClean="0"/>
              <a:t>عالي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1747</TotalTime>
  <Words>17</Words>
  <Application>Microsoft Office PowerPoint</Application>
  <PresentationFormat>عرض على الشاشة (3:4)‏</PresentationFormat>
  <Paragraphs>8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222</cp:revision>
  <dcterms:created xsi:type="dcterms:W3CDTF">2021-12-07T14:30:00Z</dcterms:created>
  <dcterms:modified xsi:type="dcterms:W3CDTF">2022-05-12T19:18:13Z</dcterms:modified>
</cp:coreProperties>
</file>