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10" r:id="rId4"/>
    <p:sldId id="312" r:id="rId5"/>
    <p:sldId id="316" r:id="rId6"/>
    <p:sldId id="314" r:id="rId7"/>
    <p:sldId id="315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0"/>
            <p14:sldId id="312"/>
            <p14:sldId id="316"/>
            <p14:sldId id="314"/>
            <p14:sldId id="3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73" d="100"/>
          <a:sy n="73" d="100"/>
        </p:scale>
        <p:origin x="36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مِن بَعد سِنين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(مِن بَعد سِنين وسنين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وسنين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كِتيـــرَة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وِالنَّاس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عَايشين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عَايشين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عَايشين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 حِيرَة)2</a:t>
            </a:r>
            <a:b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وِالكُل اِحتـار  مُش لاقي لِنَفســه قَرَار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قاعِد مِستَنِّـي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ماباينش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لِليله نَهَـــــار</a:t>
            </a: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(وِفي يُوم ظَهَر في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السَّمَا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عَالي فُوق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نَجم المَسِيـــح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بينَــوَّر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 الشُّرُوق)2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وِمَلايكِــــة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نــور  بتلِف هِنـــاك وِتقُول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المَجــد لِيـــه وِعَلى الأرض السُّــرُور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361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صَار المَسيــــــح الحَل لِلمَتَـــاعِب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مَسَح دُمُــوع وِرَفَع كُل المَصَـاعِب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صَار المَسيــــح الحَل لِلمَتَــــاعِب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خَلَّص نفوس وِغَفَر ذَنب اللي تايب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ar-EG" sz="5400" b="1" dirty="0"/>
            </a:b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2336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676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وِالتَّعبَانين وَيَّاه بَقُوا مِرتـــــــاحِين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وِالمُخلِصِين سِمعُـــوه وِقالوا آمِين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70650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يا رَبّ أنا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أنا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مِين غِيرَك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هالاقِي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وَأنا وَاخِد إيه مِن بُعدِي وِاِفتِرَاقِي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يا رَب أنا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أنا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مين غِيرَك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هالاقِـي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أنا رَاجـِع لِيك بِحُبِّي وِاِشتِيَــــاقِي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8611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447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دانا تُهت كتير وِتعِبت تِعِبت كِتير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وِماليش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مَكــــان لَكِن قلبك كِبيــر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99517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3387</TotalTime>
  <Words>141</Words>
  <Application>Microsoft Office PowerPoint</Application>
  <PresentationFormat>عرض على الشاشة (4:3)</PresentationFormat>
  <Paragraphs>13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279</cp:revision>
  <dcterms:created xsi:type="dcterms:W3CDTF">2021-12-07T14:30:00Z</dcterms:created>
  <dcterms:modified xsi:type="dcterms:W3CDTF">2024-03-25T08:41:28Z</dcterms:modified>
</cp:coreProperties>
</file>