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50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من لي سواك يحميني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</a:t>
            </a:r>
            <a:br>
              <a:rPr lang="ar-EG" sz="8000" b="1" dirty="0" smtClean="0"/>
            </a:br>
            <a:r>
              <a:rPr lang="ar-EG" sz="8000" b="1" dirty="0" smtClean="0"/>
              <a:t>(من لي سواك يحميني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من </a:t>
            </a:r>
            <a:r>
              <a:rPr lang="ar-EG" sz="8000" b="1" dirty="0" smtClean="0"/>
              <a:t>كل شر قائم)2</a:t>
            </a:r>
            <a:br>
              <a:rPr lang="ar-EG" sz="8000" b="1" dirty="0" smtClean="0"/>
            </a:br>
            <a:r>
              <a:rPr lang="ar-EG" sz="8000" b="1" dirty="0" smtClean="0"/>
              <a:t>من لي سواك يرويني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من </a:t>
            </a:r>
            <a:r>
              <a:rPr lang="ar-EG" sz="8000" b="1" dirty="0" smtClean="0"/>
              <a:t>كل نبع فائض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39931"/>
            <a:ext cx="9982199" cy="7894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88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>
              <a:spcBef>
                <a:spcPts val="2400"/>
              </a:spcBef>
            </a:pPr>
            <a:r>
              <a:rPr lang="ar-EG" sz="8800" b="1" dirty="0" smtClean="0">
                <a:solidFill>
                  <a:srgbClr val="00582A"/>
                </a:solidFill>
              </a:rPr>
              <a:t>(أنت إلهي لا سواك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EG" sz="8800" b="1" dirty="0" smtClean="0">
                <a:solidFill>
                  <a:srgbClr val="00582A"/>
                </a:solidFill>
              </a:rPr>
              <a:t>أنت </a:t>
            </a:r>
            <a:r>
              <a:rPr lang="ar-EG" sz="8800" b="1" dirty="0" smtClean="0">
                <a:solidFill>
                  <a:srgbClr val="00582A"/>
                </a:solidFill>
              </a:rPr>
              <a:t>إلهي لا سواك)2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2-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(من لي سواك سيدي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يملأ </a:t>
            </a:r>
            <a:r>
              <a:rPr lang="ar-EG" sz="8000" b="1" dirty="0" smtClean="0"/>
              <a:t>فراغ وحدتي)2</a:t>
            </a:r>
            <a:br>
              <a:rPr lang="ar-EG" sz="8000" b="1" dirty="0" smtClean="0"/>
            </a:br>
            <a:r>
              <a:rPr lang="ar-EG" sz="8000" b="1" dirty="0" smtClean="0"/>
              <a:t>من لي سواك مرشدي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يهمس </a:t>
            </a:r>
            <a:r>
              <a:rPr lang="ar-EG" sz="8000" b="1" dirty="0" smtClean="0"/>
              <a:t>لي في خلوتي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39931"/>
            <a:ext cx="9982199" cy="7894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88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>
              <a:spcBef>
                <a:spcPts val="2400"/>
              </a:spcBef>
            </a:pPr>
            <a:r>
              <a:rPr lang="ar-EG" sz="8800" b="1" dirty="0" smtClean="0">
                <a:solidFill>
                  <a:srgbClr val="00582A"/>
                </a:solidFill>
              </a:rPr>
              <a:t>(أنت إلهي لا سواك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EG" sz="8800" b="1" dirty="0" smtClean="0">
                <a:solidFill>
                  <a:srgbClr val="00582A"/>
                </a:solidFill>
              </a:rPr>
              <a:t>أنت </a:t>
            </a:r>
            <a:r>
              <a:rPr lang="ar-EG" sz="8800" b="1" dirty="0" smtClean="0">
                <a:solidFill>
                  <a:srgbClr val="00582A"/>
                </a:solidFill>
              </a:rPr>
              <a:t>إلهي لا سواك)2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3-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(كيف أخاف في الطريق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وأنت </a:t>
            </a:r>
            <a:r>
              <a:rPr lang="ar-EG" sz="8000" b="1" dirty="0" smtClean="0"/>
              <a:t>لي نبع الرجاء)2</a:t>
            </a:r>
            <a:br>
              <a:rPr lang="ar-EG" sz="8000" b="1" dirty="0" smtClean="0"/>
            </a:br>
            <a:r>
              <a:rPr lang="ar-EG" sz="8000" b="1" dirty="0" smtClean="0"/>
              <a:t>كيف بدونك أسير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في </a:t>
            </a:r>
            <a:r>
              <a:rPr lang="ar-EG" sz="8000" b="1" dirty="0" smtClean="0"/>
              <a:t>عالم بلا عزاء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39931"/>
            <a:ext cx="9982199" cy="7894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88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>
              <a:spcBef>
                <a:spcPts val="2400"/>
              </a:spcBef>
            </a:pPr>
            <a:r>
              <a:rPr lang="ar-EG" sz="8800" b="1" dirty="0" smtClean="0">
                <a:solidFill>
                  <a:srgbClr val="00582A"/>
                </a:solidFill>
              </a:rPr>
              <a:t>(أنت إلهي لا سواك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EG" sz="8800" b="1" dirty="0" smtClean="0">
                <a:solidFill>
                  <a:srgbClr val="00582A"/>
                </a:solidFill>
              </a:rPr>
              <a:t>أنت </a:t>
            </a:r>
            <a:r>
              <a:rPr lang="ar-EG" sz="8800" b="1" dirty="0" smtClean="0">
                <a:solidFill>
                  <a:srgbClr val="00582A"/>
                </a:solidFill>
              </a:rPr>
              <a:t>إلهي لا سواك)2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4-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(آتي إليك ضارعاً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فأنظر </a:t>
            </a:r>
            <a:r>
              <a:rPr lang="ar-EG" sz="8000" b="1" dirty="0" smtClean="0"/>
              <a:t>إلي من علاك)2</a:t>
            </a:r>
            <a:br>
              <a:rPr lang="ar-EG" sz="8000" b="1" dirty="0" smtClean="0"/>
            </a:br>
            <a:r>
              <a:rPr lang="ar-EG" sz="8000" b="1" dirty="0" smtClean="0"/>
              <a:t>أنظر إلي سانداً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حتي</a:t>
            </a:r>
            <a:r>
              <a:rPr lang="ar-EG" sz="8000" b="1" dirty="0" smtClean="0"/>
              <a:t> </a:t>
            </a:r>
            <a:r>
              <a:rPr lang="ar-EG" sz="8000" b="1" dirty="0" smtClean="0"/>
              <a:t>أعيش في رضاك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39931"/>
            <a:ext cx="9982199" cy="7894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88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>
              <a:spcBef>
                <a:spcPts val="2400"/>
              </a:spcBef>
            </a:pPr>
            <a:r>
              <a:rPr lang="ar-EG" sz="8800" b="1" dirty="0" smtClean="0">
                <a:solidFill>
                  <a:srgbClr val="00582A"/>
                </a:solidFill>
              </a:rPr>
              <a:t>(أنت إلهي لا سواك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>
              <a:spcBef>
                <a:spcPts val="2400"/>
              </a:spcBef>
            </a:pPr>
            <a:r>
              <a:rPr lang="ar-EG" sz="8800" b="1" dirty="0" smtClean="0">
                <a:solidFill>
                  <a:srgbClr val="00582A"/>
                </a:solidFill>
              </a:rPr>
              <a:t>أنت </a:t>
            </a:r>
            <a:r>
              <a:rPr lang="ar-EG" sz="8800" b="1" dirty="0" smtClean="0">
                <a:solidFill>
                  <a:srgbClr val="00582A"/>
                </a:solidFill>
              </a:rPr>
              <a:t>إلهي لا سواك)2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</TotalTime>
  <Words>53</Words>
  <Application>Microsoft Office PowerPoint</Application>
  <PresentationFormat>عرض على الشاشة (3:4)‏</PresentationFormat>
  <Paragraphs>26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220</cp:revision>
  <dcterms:created xsi:type="dcterms:W3CDTF">2021-12-07T14:30:00Z</dcterms:created>
  <dcterms:modified xsi:type="dcterms:W3CDTF">2022-05-12T10:13:27Z</dcterms:modified>
</cp:coreProperties>
</file>