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05" r:id="rId3"/>
    <p:sldId id="403" r:id="rId4"/>
    <p:sldId id="406" r:id="rId5"/>
    <p:sldId id="415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/>
            <a:r>
              <a:rPr lang="ar-EG" sz="6600" b="1" dirty="0" smtClean="0"/>
              <a:t>موطني</a:t>
            </a:r>
            <a:endParaRPr lang="ar-EG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558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 smtClean="0"/>
              <a:t>مَوطني </a:t>
            </a:r>
            <a:r>
              <a:rPr lang="ar-EG" sz="7200" b="1" dirty="0" smtClean="0"/>
              <a:t>الجلالُ والجمالُ </a:t>
            </a:r>
          </a:p>
          <a:p>
            <a:pPr algn="ctr"/>
            <a:r>
              <a:rPr lang="ar-EG" sz="7200" b="1" dirty="0" smtClean="0"/>
              <a:t>والسَّنـاءُ </a:t>
            </a:r>
            <a:r>
              <a:rPr lang="ar-EG" sz="7200" b="1" dirty="0" smtClean="0"/>
              <a:t>والبهـاءُ </a:t>
            </a:r>
            <a:r>
              <a:rPr lang="ar-EG" sz="7200" b="1" dirty="0" smtClean="0"/>
              <a:t>في </a:t>
            </a:r>
            <a:r>
              <a:rPr lang="ar-EG" sz="7200" b="1" dirty="0" smtClean="0"/>
              <a:t>رُبـاك والحيــــــاةُ والنّجـــــــاةُ </a:t>
            </a:r>
            <a:endParaRPr lang="ar-EG" sz="7200" b="1" dirty="0" smtClean="0"/>
          </a:p>
          <a:p>
            <a:pPr algn="ctr"/>
            <a:r>
              <a:rPr lang="ar-EG" sz="7200" b="1" dirty="0" smtClean="0"/>
              <a:t>والهـناءُ </a:t>
            </a:r>
            <a:r>
              <a:rPr lang="ar-EG" sz="7200" b="1" dirty="0" smtClean="0"/>
              <a:t>والرّجاءُ في هـواك</a:t>
            </a:r>
            <a:br>
              <a:rPr lang="ar-EG" sz="7200" b="1" dirty="0" smtClean="0"/>
            </a:b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en-US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744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هل أراك سالماً </a:t>
            </a:r>
          </a:p>
          <a:p>
            <a:pPr algn="ctr" rtl="1"/>
            <a:r>
              <a:rPr lang="ar-EG" sz="8000" b="1" dirty="0" smtClean="0"/>
              <a:t>مُنعّـماً وغانماً مُكرّماً </a:t>
            </a:r>
          </a:p>
          <a:p>
            <a:pPr algn="ctr" rtl="1"/>
            <a:r>
              <a:rPr lang="ar-EG" sz="8000" b="1" dirty="0" smtClean="0"/>
              <a:t>هل أراك فـي عُلاك </a:t>
            </a:r>
          </a:p>
          <a:p>
            <a:pPr algn="ctr" rtl="1"/>
            <a:r>
              <a:rPr lang="ar-EG" sz="8000" b="1" dirty="0" smtClean="0"/>
              <a:t>تبلغُ السّماك مَوطني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268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مَوطني </a:t>
            </a:r>
            <a:r>
              <a:rPr lang="ar-EG" sz="8000" b="1" dirty="0" smtClean="0"/>
              <a:t>الشبابُ </a:t>
            </a:r>
            <a:r>
              <a:rPr lang="ar-EG" sz="8000" b="1" dirty="0" smtClean="0"/>
              <a:t>لن يكلَّ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همُّهُ أن تستقـلَّ أو يبيد </a:t>
            </a:r>
          </a:p>
          <a:p>
            <a:pPr algn="ctr"/>
            <a:r>
              <a:rPr lang="ar-EG" sz="8000" b="1" dirty="0" smtClean="0"/>
              <a:t>نستقي من الرّدى </a:t>
            </a:r>
          </a:p>
          <a:p>
            <a:pPr algn="ctr"/>
            <a:r>
              <a:rPr lang="ar-EG" sz="8000" b="1" dirty="0" smtClean="0"/>
              <a:t>ولن نكون للعـدى كالعبيد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858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لا نُريد ذُلّنا </a:t>
            </a:r>
            <a:r>
              <a:rPr lang="ar-EG" sz="8000" b="1" dirty="0" err="1" smtClean="0"/>
              <a:t>المؤبّدا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وعيشنا </a:t>
            </a:r>
            <a:r>
              <a:rPr lang="ar-EG" sz="8000" b="1" dirty="0" err="1" smtClean="0"/>
              <a:t>المُنكّدا</a:t>
            </a:r>
            <a:r>
              <a:rPr lang="ar-EG" sz="8000" b="1" dirty="0" smtClean="0"/>
              <a:t> لا نُريد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بل </a:t>
            </a:r>
            <a:r>
              <a:rPr lang="ar-EG" sz="8000" b="1" dirty="0" smtClean="0"/>
              <a:t>نُعيد مجدنا </a:t>
            </a:r>
            <a:endParaRPr lang="ar-EG" sz="8000" b="1" dirty="0" smtClean="0"/>
          </a:p>
          <a:p>
            <a:pPr algn="ctr" rtl="1"/>
            <a:r>
              <a:rPr lang="ar-EG" sz="8000" b="1" dirty="0" err="1" smtClean="0"/>
              <a:t>التّليد</a:t>
            </a:r>
            <a:r>
              <a:rPr lang="ar-EG" sz="8000" b="1" dirty="0" smtClean="0"/>
              <a:t> </a:t>
            </a:r>
            <a:r>
              <a:rPr lang="ar-EG" sz="8000" b="1" dirty="0" smtClean="0"/>
              <a:t>مَوطني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1900</TotalTime>
  <Words>57</Words>
  <Application>Microsoft Office PowerPoint</Application>
  <PresentationFormat>عرض على الشاشة (3:4)‏</PresentationFormat>
  <Paragraphs>17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265</cp:revision>
  <dcterms:created xsi:type="dcterms:W3CDTF">2021-12-07T14:30:00Z</dcterms:created>
  <dcterms:modified xsi:type="dcterms:W3CDTF">2022-06-20T07:57:59Z</dcterms:modified>
</cp:coreProperties>
</file>