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400" r:id="rId9"/>
    <p:sldId id="40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50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مولاي زدني نعمة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4089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1-</a:t>
            </a:r>
            <a:br>
              <a:rPr lang="ar-EG" sz="8000" b="1" dirty="0" smtClean="0"/>
            </a:br>
            <a:r>
              <a:rPr lang="ar-SA" sz="8000" b="1" dirty="0" smtClean="0"/>
              <a:t>مولاي زدني نعمةٍ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كي </a:t>
            </a:r>
            <a:r>
              <a:rPr lang="ar-SA" sz="8000" b="1" dirty="0" smtClean="0"/>
              <a:t>أنمو دومًا في حماك</a:t>
            </a:r>
          </a:p>
          <a:p>
            <a:pPr algn="ctr" rtl="1"/>
            <a:r>
              <a:rPr lang="ar-SA" sz="8000" b="1" dirty="0" smtClean="0"/>
              <a:t>قوى كذا أرادتي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لكي أتبع </a:t>
            </a:r>
            <a:r>
              <a:rPr lang="ar-SA" sz="8000" b="1" dirty="0" smtClean="0"/>
              <a:t>أثر خُطاك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أمسك يميني أيها القدير 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كُن أنت عوني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حيثما </a:t>
            </a:r>
            <a:r>
              <a:rPr lang="ar-EG" sz="8000" b="1" dirty="0" smtClean="0">
                <a:solidFill>
                  <a:srgbClr val="00582A"/>
                </a:solidFill>
              </a:rPr>
              <a:t>أسير</a:t>
            </a:r>
            <a:r>
              <a:rPr lang="ar-EG" sz="8000" b="1" dirty="0" smtClean="0">
                <a:solidFill>
                  <a:srgbClr val="00582A"/>
                </a:solidFill>
              </a:rPr>
              <a:t>) 2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40898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SA" sz="8000" b="1" dirty="0" smtClean="0"/>
              <a:t>مولاي كُن لي مرشدًا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مادمت </a:t>
            </a:r>
            <a:r>
              <a:rPr lang="ar-SA" sz="8000" b="1" dirty="0" smtClean="0"/>
              <a:t>في هذه الحياة</a:t>
            </a:r>
          </a:p>
          <a:p>
            <a:pPr algn="ctr" rtl="1"/>
            <a:r>
              <a:rPr lang="ar-SA" sz="8000" b="1" dirty="0" smtClean="0"/>
              <a:t>مهد طريقي هاديًا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أياي </a:t>
            </a:r>
            <a:r>
              <a:rPr lang="ar-SA" sz="8000" b="1" dirty="0" smtClean="0"/>
              <a:t>في سبل النجاة</a:t>
            </a:r>
          </a:p>
          <a:p>
            <a:pPr algn="ctr" rtl="1"/>
            <a:endParaRPr lang="ar-SA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أمسك يميني أيها القدير 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كُن أنت عوني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حيثما </a:t>
            </a:r>
            <a:r>
              <a:rPr lang="ar-EG" sz="8000" b="1" dirty="0" smtClean="0">
                <a:solidFill>
                  <a:srgbClr val="00582A"/>
                </a:solidFill>
              </a:rPr>
              <a:t>أسير</a:t>
            </a:r>
            <a:r>
              <a:rPr lang="ar-EG" sz="8000" b="1" dirty="0" smtClean="0">
                <a:solidFill>
                  <a:srgbClr val="00582A"/>
                </a:solidFill>
              </a:rPr>
              <a:t>) 2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3-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SA" sz="8000" b="1" dirty="0" smtClean="0"/>
              <a:t>مولاي قد سفينتي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في </a:t>
            </a:r>
            <a:r>
              <a:rPr lang="ar-SA" sz="8000" b="1" dirty="0" smtClean="0"/>
              <a:t>بحر شدة الحياة</a:t>
            </a:r>
          </a:p>
          <a:p>
            <a:pPr algn="ctr" rtl="1"/>
            <a:r>
              <a:rPr lang="ar-SA" sz="8000" b="1" dirty="0" smtClean="0"/>
              <a:t>وأزرع في قلبي سيدي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كل </a:t>
            </a:r>
            <a:r>
              <a:rPr lang="ar-SA" sz="8000" b="1" dirty="0" smtClean="0"/>
              <a:t>البذور المنتقاة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أمسك يميني أيها القدير 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كُن أنت عوني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حيثما </a:t>
            </a:r>
            <a:r>
              <a:rPr lang="ar-EG" sz="8000" b="1" dirty="0" smtClean="0">
                <a:solidFill>
                  <a:srgbClr val="00582A"/>
                </a:solidFill>
              </a:rPr>
              <a:t>أسير</a:t>
            </a:r>
            <a:r>
              <a:rPr lang="ar-EG" sz="8000" b="1" dirty="0" smtClean="0">
                <a:solidFill>
                  <a:srgbClr val="00582A"/>
                </a:solidFill>
              </a:rPr>
              <a:t>) 2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40898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4-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SA" sz="8000" b="1" dirty="0" smtClean="0"/>
              <a:t>مولاي </a:t>
            </a:r>
            <a:r>
              <a:rPr lang="ar-SA" sz="8000" b="1" dirty="0" smtClean="0"/>
              <a:t>كل منيتي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بأن </a:t>
            </a:r>
            <a:r>
              <a:rPr lang="ar-SA" sz="8000" b="1" dirty="0" smtClean="0"/>
              <a:t>أفوز برضاك</a:t>
            </a:r>
          </a:p>
          <a:p>
            <a:pPr algn="ctr"/>
            <a:r>
              <a:rPr lang="ar-SA" sz="8000" b="1" dirty="0" smtClean="0"/>
              <a:t>فأرض علىَّ </a:t>
            </a:r>
            <a:r>
              <a:rPr lang="ar-SA" sz="8000" b="1" dirty="0" smtClean="0"/>
              <a:t>سيدي</a:t>
            </a:r>
            <a:endParaRPr lang="ar-EG" sz="8000" b="1" dirty="0" smtClean="0"/>
          </a:p>
          <a:p>
            <a:pPr algn="ctr"/>
            <a:r>
              <a:rPr lang="ar-SA" sz="8000" b="1" dirty="0" smtClean="0"/>
              <a:t> </a:t>
            </a:r>
            <a:r>
              <a:rPr lang="ar-SA" sz="8000" b="1" dirty="0" smtClean="0"/>
              <a:t>وأسكب علىَّ من غناك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أمسك يميني أيها القدير 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كُن أنت عوني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حيثما </a:t>
            </a:r>
            <a:r>
              <a:rPr lang="ar-EG" sz="8000" b="1" dirty="0" smtClean="0">
                <a:solidFill>
                  <a:srgbClr val="00582A"/>
                </a:solidFill>
              </a:rPr>
              <a:t>أسير</a:t>
            </a:r>
            <a:r>
              <a:rPr lang="ar-EG" sz="8000" b="1" dirty="0" smtClean="0">
                <a:solidFill>
                  <a:srgbClr val="00582A"/>
                </a:solidFill>
              </a:rPr>
              <a:t>) 2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1746</TotalTime>
  <Words>32</Words>
  <Application>Microsoft Office PowerPoint</Application>
  <PresentationFormat>عرض على الشاشة (3:4)‏</PresentationFormat>
  <Paragraphs>39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220</cp:revision>
  <dcterms:created xsi:type="dcterms:W3CDTF">2021-12-07T14:30:00Z</dcterms:created>
  <dcterms:modified xsi:type="dcterms:W3CDTF">2022-05-12T10:19:42Z</dcterms:modified>
</cp:coreProperties>
</file>