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err="1" smtClean="0"/>
              <a:t>ميدلي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نجم يضيء </a:t>
            </a:r>
          </a:p>
          <a:p>
            <a:pPr algn="ctr"/>
            <a:r>
              <a:rPr lang="ar-EG" sz="6600" b="1" dirty="0" smtClean="0"/>
              <a:t>هذا </a:t>
            </a:r>
            <a:r>
              <a:rPr lang="ar-EG" sz="6600" b="1" dirty="0" smtClean="0"/>
              <a:t>هو اليوم </a:t>
            </a:r>
            <a:r>
              <a:rPr lang="ar-EG" sz="6600" b="1" dirty="0" smtClean="0"/>
              <a:t>السعيد 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9684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هذا هو اليوم السني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بمولد </a:t>
            </a:r>
            <a:r>
              <a:rPr lang="ar-EG" sz="8800" b="1" dirty="0" smtClean="0"/>
              <a:t>الربَّ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فسبَّحوا </a:t>
            </a:r>
            <a:r>
              <a:rPr lang="ar-EG" sz="8800" b="1" dirty="0" smtClean="0"/>
              <a:t>المولى الغني </a:t>
            </a:r>
            <a:r>
              <a:rPr lang="ar-EG" sz="8800" b="1" dirty="0" err="1" smtClean="0"/>
              <a:t>تسبيحةَ</a:t>
            </a:r>
            <a:r>
              <a:rPr lang="ar-EG" sz="8800" b="1" dirty="0" smtClean="0"/>
              <a:t> الحُبَّ </a:t>
            </a:r>
            <a:br>
              <a:rPr lang="ar-EG" sz="8800" b="1" dirty="0" smtClean="0"/>
            </a:br>
            <a:endParaRPr lang="ar-SA" sz="1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56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نجم يُضيء في وسط </a:t>
            </a:r>
            <a:r>
              <a:rPr lang="ar-EG" sz="7200" b="1" dirty="0" smtClean="0"/>
              <a:t>الظلام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</a:t>
            </a:r>
            <a:r>
              <a:rPr lang="ar-EG" sz="7200" b="1" dirty="0" smtClean="0"/>
              <a:t>صوتٌ </a:t>
            </a:r>
            <a:r>
              <a:rPr lang="ar-EG" sz="7200" b="1" dirty="0" err="1" smtClean="0"/>
              <a:t>يرنم</a:t>
            </a:r>
            <a:r>
              <a:rPr lang="ar-EG" sz="7200" b="1" dirty="0" smtClean="0"/>
              <a:t> لحن السلام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بشرى </a:t>
            </a:r>
            <a:r>
              <a:rPr lang="ar-EG" sz="7200" b="1" dirty="0" smtClean="0"/>
              <a:t>تزف لكل </a:t>
            </a:r>
            <a:r>
              <a:rPr lang="ar-EG" sz="7200" b="1" dirty="0" err="1" smtClean="0"/>
              <a:t>الانام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قد ولد </a:t>
            </a:r>
            <a:r>
              <a:rPr lang="ar-EG" sz="7200" b="1" dirty="0" smtClean="0"/>
              <a:t>المسيح </a:t>
            </a:r>
            <a:br>
              <a:rPr lang="ar-EG" sz="72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مجدوه سبحوه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انه </a:t>
            </a:r>
            <a:r>
              <a:rPr lang="ar-EG" sz="8000" b="1" dirty="0" smtClean="0">
                <a:solidFill>
                  <a:srgbClr val="00582A"/>
                </a:solidFill>
              </a:rPr>
              <a:t>الرب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الاله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عظموه </a:t>
            </a:r>
            <a:r>
              <a:rPr lang="ar-EG" sz="8000" b="1" dirty="0" smtClean="0">
                <a:solidFill>
                  <a:srgbClr val="00582A"/>
                </a:solidFill>
              </a:rPr>
              <a:t>كرموه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err="1" smtClean="0">
                <a:solidFill>
                  <a:srgbClr val="00582A"/>
                </a:solidFill>
              </a:rPr>
              <a:t>ايام</a:t>
            </a:r>
            <a:r>
              <a:rPr lang="ar-EG" sz="8000" b="1" dirty="0" smtClean="0">
                <a:solidFill>
                  <a:srgbClr val="00582A"/>
                </a:solidFill>
              </a:rPr>
              <a:t> الحياة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يا </a:t>
            </a:r>
            <a:r>
              <a:rPr lang="ar-EG" sz="8000" b="1" dirty="0" err="1" smtClean="0"/>
              <a:t>لاتضاع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الاله</a:t>
            </a:r>
            <a:r>
              <a:rPr lang="ar-EG" sz="8000" b="1" dirty="0" smtClean="0"/>
              <a:t> العجيب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يولد </a:t>
            </a:r>
            <a:r>
              <a:rPr lang="ar-EG" sz="8000" b="1" dirty="0" smtClean="0"/>
              <a:t>طفلا في مهد كئيب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فاق </a:t>
            </a:r>
            <a:r>
              <a:rPr lang="ar-EG" sz="8000" b="1" dirty="0" smtClean="0"/>
              <a:t>في حبه كل حبيب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قد </a:t>
            </a:r>
            <a:r>
              <a:rPr lang="ar-EG" sz="8000" b="1" dirty="0" smtClean="0"/>
              <a:t>ولد المسيح </a:t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مجدوه سبحوه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انه </a:t>
            </a:r>
            <a:r>
              <a:rPr lang="ar-EG" sz="8000" b="1" dirty="0" smtClean="0">
                <a:solidFill>
                  <a:srgbClr val="00582A"/>
                </a:solidFill>
              </a:rPr>
              <a:t>الرب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الاله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عظموه </a:t>
            </a:r>
            <a:r>
              <a:rPr lang="ar-EG" sz="8000" b="1" dirty="0" smtClean="0">
                <a:solidFill>
                  <a:srgbClr val="00582A"/>
                </a:solidFill>
              </a:rPr>
              <a:t>كرموه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err="1" smtClean="0">
                <a:solidFill>
                  <a:srgbClr val="00582A"/>
                </a:solidFill>
              </a:rPr>
              <a:t>ايام</a:t>
            </a:r>
            <a:r>
              <a:rPr lang="ar-EG" sz="8000" b="1" dirty="0" smtClean="0">
                <a:solidFill>
                  <a:srgbClr val="00582A"/>
                </a:solidFill>
              </a:rPr>
              <a:t> الحياة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يا من ضللت في وادي الحياة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انظر </a:t>
            </a:r>
            <a:r>
              <a:rPr lang="ar-EG" sz="8000" b="1" dirty="0" smtClean="0"/>
              <a:t>محبة ذاك </a:t>
            </a:r>
            <a:r>
              <a:rPr lang="ar-EG" sz="8000" b="1" dirty="0" err="1" smtClean="0"/>
              <a:t>الاله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ها </a:t>
            </a:r>
            <a:r>
              <a:rPr lang="ar-EG" sz="8000" b="1" dirty="0" smtClean="0"/>
              <a:t>قد </a:t>
            </a:r>
            <a:r>
              <a:rPr lang="ar-EG" sz="8000" b="1" dirty="0" err="1" smtClean="0"/>
              <a:t>اتاك</a:t>
            </a:r>
            <a:r>
              <a:rPr lang="ar-EG" sz="8000" b="1" dirty="0" smtClean="0"/>
              <a:t> وفيه النجاة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قد </a:t>
            </a:r>
            <a:r>
              <a:rPr lang="ar-EG" sz="8000" b="1" dirty="0" smtClean="0"/>
              <a:t>ولد المسيح </a:t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مجدوه سبحوه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انه </a:t>
            </a:r>
            <a:r>
              <a:rPr lang="ar-EG" sz="8000" b="1" dirty="0" smtClean="0">
                <a:solidFill>
                  <a:srgbClr val="00582A"/>
                </a:solidFill>
              </a:rPr>
              <a:t>الرب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الاله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عظموه </a:t>
            </a:r>
            <a:r>
              <a:rPr lang="ar-EG" sz="8000" b="1" dirty="0" smtClean="0">
                <a:solidFill>
                  <a:srgbClr val="00582A"/>
                </a:solidFill>
              </a:rPr>
              <a:t>كرموه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err="1" smtClean="0">
                <a:solidFill>
                  <a:srgbClr val="00582A"/>
                </a:solidFill>
              </a:rPr>
              <a:t>ايام</a:t>
            </a:r>
            <a:r>
              <a:rPr lang="ar-EG" sz="8000" b="1" dirty="0" smtClean="0">
                <a:solidFill>
                  <a:srgbClr val="00582A"/>
                </a:solidFill>
              </a:rPr>
              <a:t> الحياة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هذا هو اليوم السعيد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فلتفرحِ </a:t>
            </a:r>
            <a:r>
              <a:rPr lang="ar-EG" sz="8800" b="1" dirty="0" smtClean="0"/>
              <a:t>الشعوبْ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فيه أتى </a:t>
            </a:r>
            <a:r>
              <a:rPr lang="ar-EG" sz="8800" b="1" dirty="0" err="1" smtClean="0"/>
              <a:t>الفادي</a:t>
            </a:r>
            <a:r>
              <a:rPr lang="ar-EG" sz="8800" b="1" dirty="0" smtClean="0"/>
              <a:t> المجيد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ليغفرَ </a:t>
            </a:r>
            <a:r>
              <a:rPr lang="ar-EG" sz="8800" b="1" dirty="0" smtClean="0"/>
              <a:t>الذنوب </a:t>
            </a:r>
            <a:br>
              <a:rPr lang="ar-EG" sz="8800" b="1" dirty="0" smtClean="0"/>
            </a:br>
            <a:endParaRPr lang="ar-SA" sz="1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9684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هذا </a:t>
            </a:r>
            <a:r>
              <a:rPr lang="ar-EG" sz="8800" b="1" dirty="0" err="1" smtClean="0"/>
              <a:t>هواليوم</a:t>
            </a:r>
            <a:r>
              <a:rPr lang="ar-EG" sz="8800" b="1" dirty="0" smtClean="0"/>
              <a:t> العظيم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وبهجةُ </a:t>
            </a:r>
            <a:r>
              <a:rPr lang="ar-EG" sz="8800" b="1" dirty="0" smtClean="0"/>
              <a:t>الأزمان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نلنا </a:t>
            </a:r>
            <a:r>
              <a:rPr lang="ar-EG" sz="8800" b="1" dirty="0" err="1" smtClean="0"/>
              <a:t>به</a:t>
            </a:r>
            <a:r>
              <a:rPr lang="ar-EG" sz="8800" b="1" dirty="0" smtClean="0"/>
              <a:t> الوعدَ </a:t>
            </a:r>
            <a:r>
              <a:rPr lang="ar-EG" sz="8800" b="1" dirty="0" smtClean="0"/>
              <a:t>القديم</a:t>
            </a:r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برحمةِ الرحمان </a:t>
            </a:r>
            <a:br>
              <a:rPr lang="ar-EG" sz="88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124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2022-06-08T15:27:11Z</dcterms:modified>
</cp:coreProperties>
</file>