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396" r:id="rId3"/>
    <p:sldId id="277" r:id="rId4"/>
    <p:sldId id="397" r:id="rId5"/>
    <p:sldId id="398" r:id="rId6"/>
    <p:sldId id="399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00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ميلادك ربي مش قصة وخلاص</a:t>
            </a:r>
            <a:endParaRPr lang="ar-EG" sz="6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398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baseline="30000" dirty="0" smtClean="0">
                <a:solidFill>
                  <a:srgbClr val="00582A"/>
                </a:solidFill>
              </a:rPr>
              <a:t>(ق)</a:t>
            </a:r>
            <a:r>
              <a:rPr lang="ar-EG" sz="6000" b="1" dirty="0" smtClean="0">
                <a:solidFill>
                  <a:srgbClr val="00582A"/>
                </a:solidFill>
              </a:rPr>
              <a:t> </a:t>
            </a:r>
            <a:endParaRPr lang="ar-EG" sz="6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6000" b="1" dirty="0" smtClean="0">
                <a:solidFill>
                  <a:srgbClr val="00582A"/>
                </a:solidFill>
              </a:rPr>
              <a:t>(</a:t>
            </a:r>
            <a:r>
              <a:rPr lang="ar-EG" sz="6000" b="1" dirty="0" smtClean="0">
                <a:solidFill>
                  <a:srgbClr val="00582A"/>
                </a:solidFill>
              </a:rPr>
              <a:t>يوم الميلاد يوم ما قلبي ليك عاد </a:t>
            </a:r>
            <a:endParaRPr lang="ar-EG" sz="6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6000" b="1" dirty="0" err="1" smtClean="0">
                <a:solidFill>
                  <a:srgbClr val="00582A"/>
                </a:solidFill>
              </a:rPr>
              <a:t>ونادى</a:t>
            </a:r>
            <a:r>
              <a:rPr lang="ar-EG" sz="6000" b="1" dirty="0" smtClean="0">
                <a:solidFill>
                  <a:srgbClr val="00582A"/>
                </a:solidFill>
              </a:rPr>
              <a:t> </a:t>
            </a:r>
            <a:r>
              <a:rPr lang="ar-EG" sz="6000" b="1" dirty="0" smtClean="0">
                <a:solidFill>
                  <a:srgbClr val="00582A"/>
                </a:solidFill>
              </a:rPr>
              <a:t>بملكك عليه</a:t>
            </a:r>
            <a:br>
              <a:rPr lang="ar-EG" sz="6000" b="1" dirty="0" smtClean="0">
                <a:solidFill>
                  <a:srgbClr val="00582A"/>
                </a:solidFill>
              </a:rPr>
            </a:br>
            <a:r>
              <a:rPr lang="ar-EG" sz="6000" b="1" dirty="0" smtClean="0">
                <a:solidFill>
                  <a:srgbClr val="00582A"/>
                </a:solidFill>
              </a:rPr>
              <a:t>مجدك فيا يكون ولا غيرك في الكون يستحق إني أسجد ليه)2</a:t>
            </a:r>
            <a:br>
              <a:rPr lang="ar-EG" sz="6000" b="1" dirty="0" smtClean="0">
                <a:solidFill>
                  <a:srgbClr val="00582A"/>
                </a:solidFill>
              </a:rPr>
            </a:br>
            <a:endParaRPr lang="ar-EG" sz="6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69965"/>
            <a:ext cx="9982199" cy="79406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 smtClean="0"/>
              <a:t>1- </a:t>
            </a:r>
          </a:p>
          <a:p>
            <a:pPr algn="ctr" rtl="1"/>
            <a:r>
              <a:rPr lang="ar-EG" sz="6600" b="1" dirty="0" smtClean="0"/>
              <a:t>(ميلادك ربي مش قصة وخلاص </a:t>
            </a:r>
            <a:endParaRPr lang="ar-EG" sz="6600" b="1" dirty="0" smtClean="0"/>
          </a:p>
          <a:p>
            <a:pPr algn="ctr" rtl="1"/>
            <a:r>
              <a:rPr lang="ar-EG" sz="6600" b="1" dirty="0" err="1" smtClean="0"/>
              <a:t>ده</a:t>
            </a:r>
            <a:r>
              <a:rPr lang="ar-EG" sz="6600" b="1" dirty="0" smtClean="0"/>
              <a:t> </a:t>
            </a:r>
            <a:r>
              <a:rPr lang="ar-EG" sz="6600" b="1" dirty="0" smtClean="0"/>
              <a:t>بميلادك ربي أنا لي خلاص)2</a:t>
            </a:r>
            <a:br>
              <a:rPr lang="ar-EG" sz="6600" b="1" dirty="0" smtClean="0"/>
            </a:br>
            <a:r>
              <a:rPr lang="ar-EG" sz="6600" b="1" dirty="0" smtClean="0"/>
              <a:t>قد لي خطواتي وغير لي حياتي واقبلني ربي ابن ليك</a:t>
            </a:r>
          </a:p>
          <a:p>
            <a:pPr algn="ctr" rtl="1"/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/>
            </a:r>
            <a:br>
              <a:rPr lang="ar-EG" sz="6600" b="1" dirty="0" smtClean="0"/>
            </a:br>
            <a:endParaRPr lang="ar-EG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398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baseline="30000" dirty="0" smtClean="0">
                <a:solidFill>
                  <a:srgbClr val="00582A"/>
                </a:solidFill>
              </a:rPr>
              <a:t>(ق)</a:t>
            </a:r>
            <a:r>
              <a:rPr lang="ar-EG" sz="6000" b="1" dirty="0" smtClean="0">
                <a:solidFill>
                  <a:srgbClr val="00582A"/>
                </a:solidFill>
              </a:rPr>
              <a:t> </a:t>
            </a:r>
            <a:endParaRPr lang="ar-EG" sz="6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6000" b="1" dirty="0" smtClean="0">
                <a:solidFill>
                  <a:srgbClr val="00582A"/>
                </a:solidFill>
              </a:rPr>
              <a:t>(</a:t>
            </a:r>
            <a:r>
              <a:rPr lang="ar-EG" sz="6000" b="1" dirty="0" smtClean="0">
                <a:solidFill>
                  <a:srgbClr val="00582A"/>
                </a:solidFill>
              </a:rPr>
              <a:t>يوم الميلاد يوم ما قلبي ليك عاد </a:t>
            </a:r>
            <a:endParaRPr lang="ar-EG" sz="6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6000" b="1" dirty="0" err="1" smtClean="0">
                <a:solidFill>
                  <a:srgbClr val="00582A"/>
                </a:solidFill>
              </a:rPr>
              <a:t>ونادى</a:t>
            </a:r>
            <a:r>
              <a:rPr lang="ar-EG" sz="6000" b="1" dirty="0" smtClean="0">
                <a:solidFill>
                  <a:srgbClr val="00582A"/>
                </a:solidFill>
              </a:rPr>
              <a:t> </a:t>
            </a:r>
            <a:r>
              <a:rPr lang="ar-EG" sz="6000" b="1" dirty="0" smtClean="0">
                <a:solidFill>
                  <a:srgbClr val="00582A"/>
                </a:solidFill>
              </a:rPr>
              <a:t>بملكك عليه</a:t>
            </a:r>
            <a:br>
              <a:rPr lang="ar-EG" sz="6000" b="1" dirty="0" smtClean="0">
                <a:solidFill>
                  <a:srgbClr val="00582A"/>
                </a:solidFill>
              </a:rPr>
            </a:br>
            <a:r>
              <a:rPr lang="ar-EG" sz="6000" b="1" dirty="0" smtClean="0">
                <a:solidFill>
                  <a:srgbClr val="00582A"/>
                </a:solidFill>
              </a:rPr>
              <a:t>مجدك فيا يكون ولا غيرك في الكون يستحق إني أسجد ليه)2</a:t>
            </a:r>
            <a:br>
              <a:rPr lang="ar-EG" sz="6000" b="1" dirty="0" smtClean="0">
                <a:solidFill>
                  <a:srgbClr val="00582A"/>
                </a:solidFill>
              </a:rPr>
            </a:br>
            <a:endParaRPr lang="ar-EG" sz="6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46165"/>
            <a:ext cx="9982199" cy="79406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 smtClean="0"/>
              <a:t>2- </a:t>
            </a:r>
          </a:p>
          <a:p>
            <a:pPr algn="ctr" rtl="1"/>
            <a:r>
              <a:rPr lang="ar-EG" sz="6600" b="1" dirty="0" smtClean="0"/>
              <a:t>(محتاج </a:t>
            </a:r>
            <a:r>
              <a:rPr lang="ar-EG" sz="6600" b="1" dirty="0" err="1" smtClean="0"/>
              <a:t>اقبلك</a:t>
            </a:r>
            <a:r>
              <a:rPr lang="ar-EG" sz="6600" b="1" dirty="0" smtClean="0"/>
              <a:t> وتغير اللي </a:t>
            </a:r>
            <a:endParaRPr lang="ar-EG" sz="6600" b="1" dirty="0" smtClean="0"/>
          </a:p>
          <a:p>
            <a:pPr algn="ctr" rtl="1"/>
            <a:r>
              <a:rPr lang="ar-EG" sz="6600" b="1" dirty="0" smtClean="0"/>
              <a:t>قبلك كان </a:t>
            </a:r>
            <a:r>
              <a:rPr lang="ar-EG" sz="6600" b="1" dirty="0" err="1" smtClean="0"/>
              <a:t>تايه</a:t>
            </a:r>
            <a:r>
              <a:rPr lang="ar-EG" sz="6600" b="1" dirty="0" smtClean="0"/>
              <a:t> </a:t>
            </a:r>
            <a:r>
              <a:rPr lang="ar-EG" sz="6600" b="1" dirty="0" err="1" smtClean="0"/>
              <a:t>وانت</a:t>
            </a:r>
            <a:r>
              <a:rPr lang="ar-EG" sz="6600" b="1" dirty="0" smtClean="0"/>
              <a:t> مش </a:t>
            </a:r>
            <a:r>
              <a:rPr lang="ar-EG" sz="6600" b="1" dirty="0" err="1" smtClean="0"/>
              <a:t>معاه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>ساعدني </a:t>
            </a:r>
            <a:r>
              <a:rPr lang="ar-EG" sz="6600" b="1" dirty="0" err="1" smtClean="0"/>
              <a:t>ياربي</a:t>
            </a:r>
            <a:r>
              <a:rPr lang="ar-EG" sz="6600" b="1" dirty="0" smtClean="0"/>
              <a:t> </a:t>
            </a:r>
            <a:r>
              <a:rPr lang="ar-EG" sz="6600" b="1" dirty="0" err="1" smtClean="0"/>
              <a:t>ارويلي</a:t>
            </a:r>
            <a:r>
              <a:rPr lang="ar-EG" sz="6600" b="1" dirty="0" smtClean="0"/>
              <a:t> قلبي أنا محتاج لماء الحياة)2</a:t>
            </a:r>
          </a:p>
          <a:p>
            <a:pPr algn="ctr" rtl="1"/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/>
            </a:r>
            <a:br>
              <a:rPr lang="ar-EG" sz="6600" b="1" dirty="0" smtClean="0"/>
            </a:br>
            <a:endParaRPr lang="ar-EG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306354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(وارجع اهتف </a:t>
            </a:r>
            <a:r>
              <a:rPr lang="ar-EG" sz="6600" b="1" dirty="0" err="1" smtClean="0">
                <a:solidFill>
                  <a:srgbClr val="00582A"/>
                </a:solidFill>
              </a:rPr>
              <a:t>باعلى</a:t>
            </a:r>
            <a:r>
              <a:rPr lang="ar-EG" sz="6600" b="1" dirty="0" smtClean="0">
                <a:solidFill>
                  <a:srgbClr val="00582A"/>
                </a:solidFill>
              </a:rPr>
              <a:t> صوت </a:t>
            </a:r>
            <a:endParaRPr lang="ar-EG" sz="66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6600" b="1" dirty="0" err="1" smtClean="0">
                <a:solidFill>
                  <a:srgbClr val="00582A"/>
                </a:solidFill>
              </a:rPr>
              <a:t>وانا</a:t>
            </a:r>
            <a:r>
              <a:rPr lang="ar-EG" sz="6600" b="1" dirty="0" smtClean="0">
                <a:solidFill>
                  <a:srgbClr val="00582A"/>
                </a:solidFill>
              </a:rPr>
              <a:t> </a:t>
            </a:r>
            <a:r>
              <a:rPr lang="ar-EG" sz="6600" b="1" dirty="0" err="1" smtClean="0">
                <a:solidFill>
                  <a:srgbClr val="00582A"/>
                </a:solidFill>
              </a:rPr>
              <a:t>بيك</a:t>
            </a:r>
            <a:r>
              <a:rPr lang="ar-EG" sz="6600" b="1" dirty="0" smtClean="0">
                <a:solidFill>
                  <a:srgbClr val="00582A"/>
                </a:solidFill>
              </a:rPr>
              <a:t> يا يسوع مبسوط)2</a:t>
            </a:r>
            <a:br>
              <a:rPr lang="ar-EG" sz="6600" b="1" dirty="0" smtClean="0">
                <a:solidFill>
                  <a:srgbClr val="00582A"/>
                </a:solidFill>
              </a:rPr>
            </a:br>
            <a:r>
              <a:rPr lang="ar-EG" sz="6600" b="1" dirty="0" err="1" smtClean="0">
                <a:solidFill>
                  <a:srgbClr val="00582A"/>
                </a:solidFill>
              </a:rPr>
              <a:t>انت</a:t>
            </a:r>
            <a:r>
              <a:rPr lang="ar-EG" sz="6600" b="1" dirty="0" smtClean="0">
                <a:solidFill>
                  <a:srgbClr val="00582A"/>
                </a:solidFill>
              </a:rPr>
              <a:t> هاتكون يا خالق الكون </a:t>
            </a:r>
            <a:endParaRPr lang="ar-EG" sz="66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الملك </a:t>
            </a:r>
            <a:r>
              <a:rPr lang="ar-EG" sz="6600" b="1" dirty="0" smtClean="0">
                <a:solidFill>
                  <a:srgbClr val="00582A"/>
                </a:solidFill>
              </a:rPr>
              <a:t>الوحيد لقلبي</a:t>
            </a:r>
            <a:br>
              <a:rPr lang="ar-EG" sz="6600" b="1" dirty="0" smtClean="0">
                <a:solidFill>
                  <a:srgbClr val="00582A"/>
                </a:solidFill>
              </a:rPr>
            </a:br>
            <a:endParaRPr lang="ar-EG" sz="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1782</TotalTime>
  <Words>47</Words>
  <Application>Microsoft Office PowerPoint</Application>
  <PresentationFormat>عرض على الشاشة (3:4)‏</PresentationFormat>
  <Paragraphs>19</Paragraphs>
  <Slides>7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228</cp:revision>
  <dcterms:created xsi:type="dcterms:W3CDTF">2021-12-07T14:30:00Z</dcterms:created>
  <dcterms:modified xsi:type="dcterms:W3CDTF">2022-05-14T14:09:42Z</dcterms:modified>
</cp:coreProperties>
</file>