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05" r:id="rId3"/>
    <p:sldId id="403" r:id="rId4"/>
    <p:sldId id="40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ميلادك يا ربي ميلادك في قلبي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68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ميلادك </a:t>
            </a:r>
            <a:r>
              <a:rPr lang="ar-EG" sz="6000" b="1" dirty="0" err="1" smtClean="0"/>
              <a:t>ياربي</a:t>
            </a:r>
            <a:r>
              <a:rPr lang="ar-EG" sz="6000" b="1" dirty="0" smtClean="0"/>
              <a:t> ميلادك في قلبي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تحييني تغيرني وترسم لي دربي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ميلادك ذكرني إنه الله مش ناسي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وإنه قريب </a:t>
            </a:r>
            <a:r>
              <a:rPr lang="ar-EG" sz="6000" b="1" dirty="0" err="1" smtClean="0"/>
              <a:t>دايماً</a:t>
            </a:r>
            <a:r>
              <a:rPr lang="ar-EG" sz="6000" b="1" dirty="0" smtClean="0"/>
              <a:t> ومهتم بخلاصي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ميلادك يسوع</a:t>
            </a:r>
          </a:p>
          <a:p>
            <a:pPr algn="ctr">
              <a:spcBef>
                <a:spcPts val="1800"/>
              </a:spcBef>
            </a:pPr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1331"/>
            <a:ext cx="9982199" cy="7894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ميلادك علمني إني غالي عندك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err="1" smtClean="0"/>
              <a:t>عشاني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بتتواضع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بتتخلى</a:t>
            </a:r>
            <a:r>
              <a:rPr lang="ar-EG" sz="6000" b="1" dirty="0" smtClean="0"/>
              <a:t> عن مجدك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ميلادك فهمني إنه الحب </a:t>
            </a:r>
            <a:r>
              <a:rPr lang="ar-EG" sz="6000" b="1" dirty="0" err="1" smtClean="0"/>
              <a:t>بيضحي</a:t>
            </a:r>
            <a:endParaRPr lang="ar-EG" sz="6000" b="1" dirty="0" smtClean="0"/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إنه الحب </a:t>
            </a:r>
            <a:r>
              <a:rPr lang="ar-EG" sz="6000" b="1" dirty="0" err="1" smtClean="0"/>
              <a:t>بيسامح</a:t>
            </a:r>
            <a:r>
              <a:rPr lang="ar-EG" sz="6000" b="1" dirty="0" smtClean="0"/>
              <a:t> والإساءة </a:t>
            </a:r>
            <a:r>
              <a:rPr lang="ar-EG" sz="6000" b="1" dirty="0" err="1" smtClean="0"/>
              <a:t>بيمحي</a:t>
            </a:r>
            <a:endParaRPr lang="ar-EG" sz="6000" b="1" dirty="0" smtClean="0"/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ميلادك يسوع</a:t>
            </a:r>
          </a:p>
          <a:p>
            <a:pPr algn="ctr">
              <a:spcBef>
                <a:spcPts val="1800"/>
              </a:spcBef>
            </a:pPr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63731"/>
            <a:ext cx="9982199" cy="7894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ميلادك عرفني عجزي </a:t>
            </a:r>
            <a:r>
              <a:rPr lang="ar-EG" sz="6000" b="1" dirty="0" err="1" smtClean="0"/>
              <a:t>وضعفاتي</a:t>
            </a:r>
            <a:r>
              <a:rPr lang="ar-EG" sz="6000" b="1" dirty="0" smtClean="0"/>
              <a:t> 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أنا </a:t>
            </a:r>
            <a:r>
              <a:rPr lang="ar-EG" sz="6000" b="1" dirty="0" err="1" smtClean="0"/>
              <a:t>دايماً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محتاجك</a:t>
            </a:r>
            <a:r>
              <a:rPr lang="ar-EG" sz="6000" b="1" dirty="0" smtClean="0"/>
              <a:t> لخلاصي وحياتي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ميلادك </a:t>
            </a:r>
            <a:r>
              <a:rPr lang="ar-EG" sz="6000" b="1" dirty="0" err="1" smtClean="0"/>
              <a:t>ياربي</a:t>
            </a:r>
            <a:r>
              <a:rPr lang="ar-EG" sz="6000" b="1" dirty="0" smtClean="0"/>
              <a:t> ميلاد روحك في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كرس قلبي هيكل </a:t>
            </a:r>
            <a:r>
              <a:rPr lang="ar-EG" sz="6000" b="1" dirty="0" err="1" smtClean="0"/>
              <a:t>و</a:t>
            </a:r>
            <a:r>
              <a:rPr lang="ar-EG" sz="6000" b="1" dirty="0" smtClean="0"/>
              <a:t> تسيد علي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smtClean="0"/>
              <a:t>ميلادك يسوع</a:t>
            </a:r>
          </a:p>
          <a:p>
            <a:pPr algn="ctr">
              <a:spcBef>
                <a:spcPts val="1800"/>
              </a:spcBef>
            </a:pPr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51</Words>
  <Application>Microsoft Office PowerPoint</Application>
  <PresentationFormat>عرض على الشاشة (3:4)‏</PresentationFormat>
  <Paragraphs>20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2022-06-08T15:15:10Z</dcterms:modified>
</cp:coreProperties>
</file>