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ميلادك يا ربي ميلادك في قلبي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1-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</a:t>
            </a:r>
            <a:r>
              <a:rPr lang="ar-EG" sz="6000" b="1" dirty="0" err="1"/>
              <a:t>ياربي</a:t>
            </a:r>
            <a:r>
              <a:rPr lang="ar-EG" sz="6000" b="1" dirty="0"/>
              <a:t> ميلادك في قلبي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تحييني تغيرني وترسم لي دربي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ذكرني إنه الله مش ناسي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وإنه قريب دايماً ومهتم بخلاصي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2-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علمني إني غالي عندك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err="1"/>
              <a:t>عشاني</a:t>
            </a:r>
            <a:r>
              <a:rPr lang="ar-EG" sz="6000" b="1" dirty="0"/>
              <a:t> </a:t>
            </a:r>
            <a:r>
              <a:rPr lang="ar-EG" sz="6000" b="1" dirty="0" err="1"/>
              <a:t>بتتواضع</a:t>
            </a:r>
            <a:r>
              <a:rPr lang="ar-EG" sz="6000" b="1" dirty="0"/>
              <a:t> </a:t>
            </a:r>
            <a:r>
              <a:rPr lang="ar-EG" sz="6000" b="1" dirty="0" err="1"/>
              <a:t>بتتخلى</a:t>
            </a:r>
            <a:r>
              <a:rPr lang="ar-EG" sz="6000" b="1" dirty="0"/>
              <a:t> عن مجدك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فهمني إنه الحب </a:t>
            </a:r>
            <a:r>
              <a:rPr lang="ar-EG" sz="6000" b="1" dirty="0" err="1"/>
              <a:t>بيضحي</a:t>
            </a:r>
            <a:endParaRPr lang="ar-EG" sz="6000" b="1" dirty="0"/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إنه الحب </a:t>
            </a:r>
            <a:r>
              <a:rPr lang="ar-EG" sz="6000" b="1" dirty="0" err="1"/>
              <a:t>بيسامح</a:t>
            </a:r>
            <a:r>
              <a:rPr lang="ar-EG" sz="6000" b="1" dirty="0"/>
              <a:t> والإساءة </a:t>
            </a:r>
            <a:r>
              <a:rPr lang="ar-EG" sz="6000" b="1" dirty="0" err="1"/>
              <a:t>بيمحي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815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  <p:extLst>
      <p:ext uri="{BB962C8B-B14F-4D97-AF65-F5344CB8AC3E}">
        <p14:creationId xmlns:p14="http://schemas.microsoft.com/office/powerpoint/2010/main" val="21331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3-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عرفني عجزي </a:t>
            </a:r>
            <a:r>
              <a:rPr lang="ar-EG" sz="6000" b="1" dirty="0" err="1"/>
              <a:t>وضعفاتي</a:t>
            </a:r>
            <a:r>
              <a:rPr lang="ar-EG" sz="6000" b="1" dirty="0"/>
              <a:t>  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أنا دايماً محتاجك لخلاصي وحياتي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ميلادك </a:t>
            </a:r>
            <a:r>
              <a:rPr lang="ar-EG" sz="6000" b="1" dirty="0" err="1"/>
              <a:t>ياربي</a:t>
            </a:r>
            <a:r>
              <a:rPr lang="ar-EG" sz="6000" b="1" dirty="0"/>
              <a:t> ميلاد روحك في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كرس قلبي هيكل وتسيد علي</a:t>
            </a:r>
          </a:p>
        </p:txBody>
      </p:sp>
    </p:spTree>
    <p:extLst>
      <p:ext uri="{BB962C8B-B14F-4D97-AF65-F5344CB8AC3E}">
        <p14:creationId xmlns:p14="http://schemas.microsoft.com/office/powerpoint/2010/main" val="215479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  <p:extLst>
      <p:ext uri="{BB962C8B-B14F-4D97-AF65-F5344CB8AC3E}">
        <p14:creationId xmlns:p14="http://schemas.microsoft.com/office/powerpoint/2010/main" val="344831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85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259</cp:revision>
  <dcterms:created xsi:type="dcterms:W3CDTF">2021-12-07T14:30:00Z</dcterms:created>
  <dcterms:modified xsi:type="dcterms:W3CDTF">2024-03-25T08:47:11Z</dcterms:modified>
</cp:coreProperties>
</file>