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07"/>
            <p14:sldId id="408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3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ميلادك يا ربي ميلادك في قلبي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/>
              <a:t>1-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/>
              <a:t>ميلادك </a:t>
            </a:r>
            <a:r>
              <a:rPr lang="ar-EG" sz="6000" b="1" dirty="0" err="1"/>
              <a:t>ياربي</a:t>
            </a:r>
            <a:r>
              <a:rPr lang="ar-EG" sz="6000" b="1" dirty="0"/>
              <a:t> ميلادك في قلبي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/>
              <a:t>تحييني تغيرني وترسم لي دربي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/>
              <a:t>ميلادك ذكرني إنه الله مش ناسي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/>
              <a:t>وإنه قريب دايماً ومهتم بخلاصي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34161"/>
            <a:ext cx="99821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>
                <a:solidFill>
                  <a:srgbClr val="00582A"/>
                </a:solidFill>
              </a:rPr>
              <a:t>ميلادك يسوع (7)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/>
              <a:t>2-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/>
              <a:t>ميلادك علمني إني غالي عندك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 err="1"/>
              <a:t>عشاني</a:t>
            </a:r>
            <a:r>
              <a:rPr lang="ar-EG" sz="6000" b="1" dirty="0"/>
              <a:t> </a:t>
            </a:r>
            <a:r>
              <a:rPr lang="ar-EG" sz="6000" b="1" dirty="0" err="1"/>
              <a:t>بتتواضع</a:t>
            </a:r>
            <a:r>
              <a:rPr lang="ar-EG" sz="6000" b="1" dirty="0"/>
              <a:t> </a:t>
            </a:r>
            <a:r>
              <a:rPr lang="ar-EG" sz="6000" b="1" dirty="0" err="1"/>
              <a:t>بتتخلى</a:t>
            </a:r>
            <a:r>
              <a:rPr lang="ar-EG" sz="6000" b="1" dirty="0"/>
              <a:t> عن مجدك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/>
              <a:t>ميلادك فهمني إنه الحب </a:t>
            </a:r>
            <a:r>
              <a:rPr lang="ar-EG" sz="6000" b="1" dirty="0" err="1"/>
              <a:t>بيضحي</a:t>
            </a:r>
            <a:endParaRPr lang="ar-EG" sz="6000" b="1" dirty="0"/>
          </a:p>
          <a:p>
            <a:pPr algn="ctr" rtl="1">
              <a:spcBef>
                <a:spcPts val="1800"/>
              </a:spcBef>
            </a:pPr>
            <a:r>
              <a:rPr lang="ar-EG" sz="6000" b="1" dirty="0"/>
              <a:t>إنه الحب </a:t>
            </a:r>
            <a:r>
              <a:rPr lang="ar-EG" sz="6000" b="1" dirty="0" err="1"/>
              <a:t>بيسامح</a:t>
            </a:r>
            <a:r>
              <a:rPr lang="ar-EG" sz="6000" b="1" dirty="0"/>
              <a:t> والإساءة </a:t>
            </a:r>
            <a:r>
              <a:rPr lang="ar-EG" sz="6000" b="1" dirty="0" err="1"/>
              <a:t>بيمحي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378150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34161"/>
            <a:ext cx="99821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>
                <a:solidFill>
                  <a:srgbClr val="00582A"/>
                </a:solidFill>
              </a:rPr>
              <a:t>ميلادك يسوع (7)</a:t>
            </a:r>
          </a:p>
        </p:txBody>
      </p:sp>
    </p:spTree>
    <p:extLst>
      <p:ext uri="{BB962C8B-B14F-4D97-AF65-F5344CB8AC3E}">
        <p14:creationId xmlns:p14="http://schemas.microsoft.com/office/powerpoint/2010/main" val="2133126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000" b="1" dirty="0"/>
              <a:t>3-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/>
              <a:t>ميلادك عرفني عجزي </a:t>
            </a:r>
            <a:r>
              <a:rPr lang="ar-EG" sz="6000" b="1" dirty="0" err="1"/>
              <a:t>وضعفاتي</a:t>
            </a:r>
            <a:r>
              <a:rPr lang="ar-EG" sz="6000" b="1" dirty="0"/>
              <a:t>  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/>
              <a:t>أنا دايماً محتاجك لخلاصي وحياتي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/>
              <a:t>ميلادك </a:t>
            </a:r>
            <a:r>
              <a:rPr lang="ar-EG" sz="6000" b="1" dirty="0" err="1"/>
              <a:t>ياربي</a:t>
            </a:r>
            <a:r>
              <a:rPr lang="ar-EG" sz="6000" b="1" dirty="0"/>
              <a:t> ميلاد روحك في</a:t>
            </a:r>
          </a:p>
          <a:p>
            <a:pPr algn="ctr" rtl="1">
              <a:spcBef>
                <a:spcPts val="1800"/>
              </a:spcBef>
            </a:pPr>
            <a:r>
              <a:rPr lang="ar-EG" sz="6000" b="1" dirty="0"/>
              <a:t>كرس قلبي هيكل وتسيد علي</a:t>
            </a:r>
          </a:p>
        </p:txBody>
      </p:sp>
    </p:spTree>
    <p:extLst>
      <p:ext uri="{BB962C8B-B14F-4D97-AF65-F5344CB8AC3E}">
        <p14:creationId xmlns:p14="http://schemas.microsoft.com/office/powerpoint/2010/main" val="2154796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34161"/>
            <a:ext cx="99821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>
                <a:solidFill>
                  <a:srgbClr val="00582A"/>
                </a:solidFill>
              </a:rPr>
              <a:t>ميلادك يسوع (7)</a:t>
            </a:r>
          </a:p>
        </p:txBody>
      </p:sp>
    </p:spTree>
    <p:extLst>
      <p:ext uri="{BB962C8B-B14F-4D97-AF65-F5344CB8AC3E}">
        <p14:creationId xmlns:p14="http://schemas.microsoft.com/office/powerpoint/2010/main" val="3448314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1876</TotalTime>
  <Words>85</Words>
  <Application>Microsoft Office PowerPoint</Application>
  <PresentationFormat>عرض على الشاشة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259</cp:revision>
  <dcterms:created xsi:type="dcterms:W3CDTF">2021-12-07T14:30:00Z</dcterms:created>
  <dcterms:modified xsi:type="dcterms:W3CDTF">2024-03-25T08:47:11Z</dcterms:modified>
</cp:coreProperties>
</file>