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4" r:id="rId3"/>
    <p:sldId id="303" r:id="rId4"/>
    <p:sldId id="307" r:id="rId5"/>
    <p:sldId id="306" r:id="rId6"/>
    <p:sldId id="30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7"/>
            <p14:sldId id="306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5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ساكن فى قلبك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مين ساكن في قلبك مين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واحد بس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الاتنين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ياما الله أو الشيطان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واحد بس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الاتنين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) 2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قلبي بيت صغير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خربان وحقير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لافيه مية ولانور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وكمان مفيهوش سرور )2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مين ساكن في قلبك مين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واحد بس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الاتنين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ياما الله أو الشيطان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واحد بس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الاتنين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) 2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4479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يوم خبط باب قلبي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فتحت لقيتة ربي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قعد واتعشى معايا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يومها يا هنايا ) 2</a:t>
            </a:r>
          </a:p>
        </p:txBody>
      </p:sp>
    </p:spTree>
    <p:extLst>
      <p:ext uri="{BB962C8B-B14F-4D97-AF65-F5344CB8AC3E}">
        <p14:creationId xmlns:p14="http://schemas.microsoft.com/office/powerpoint/2010/main" val="360949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مين ساكن في قلبك مين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واحد بس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الاتنين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ياما الله أو الشيطان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واحد بس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الاتنين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) 2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3815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107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285</cp:revision>
  <dcterms:created xsi:type="dcterms:W3CDTF">2021-12-07T14:30:00Z</dcterms:created>
  <dcterms:modified xsi:type="dcterms:W3CDTF">2024-03-27T08:20:59Z</dcterms:modified>
</cp:coreProperties>
</file>