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4" r:id="rId6"/>
    <p:sldId id="372" r:id="rId7"/>
    <p:sldId id="37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4"/>
            <p14:sldId id="372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مين ف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بكايا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/>
              <a:t>مين في </a:t>
            </a:r>
            <a:r>
              <a:rPr lang="ar-EG" sz="5400" b="1" dirty="0" err="1"/>
              <a:t>بكايا</a:t>
            </a:r>
            <a:r>
              <a:rPr lang="ar-EG" sz="5400" b="1" dirty="0"/>
              <a:t> </a:t>
            </a:r>
            <a:r>
              <a:rPr lang="ar-EG" sz="5400" b="1" dirty="0" err="1"/>
              <a:t>بيشعر</a:t>
            </a:r>
            <a:r>
              <a:rPr lang="ar-EG" sz="5400" b="1" dirty="0"/>
              <a:t> </a:t>
            </a:r>
            <a:r>
              <a:rPr lang="ar-EG" sz="5400" b="1" dirty="0" err="1"/>
              <a:t>بيا</a:t>
            </a:r>
            <a:r>
              <a:rPr lang="ar-EG" sz="5400" b="1" dirty="0"/>
              <a:t> ويكون سامع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ولما النفس </a:t>
            </a:r>
            <a:r>
              <a:rPr lang="ar-EG" sz="5400" b="1" dirty="0" err="1"/>
              <a:t>يتتعب</a:t>
            </a:r>
            <a:r>
              <a:rPr lang="ar-EG" sz="5400" b="1" dirty="0"/>
              <a:t> </a:t>
            </a:r>
            <a:r>
              <a:rPr lang="ar-EG" sz="5400" b="1" dirty="0" err="1"/>
              <a:t>مين</a:t>
            </a:r>
            <a:r>
              <a:rPr lang="ar-EG" sz="5400" b="1" dirty="0"/>
              <a:t> غيرك عارف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 err="1"/>
              <a:t>خايف</a:t>
            </a:r>
            <a:r>
              <a:rPr lang="ar-EG" sz="5400" b="1" dirty="0"/>
              <a:t> تحت حمولة حزني أنهار واقع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صلاتي ليك </a:t>
            </a:r>
            <a:r>
              <a:rPr lang="ar-EG" sz="5400" b="1" dirty="0" err="1"/>
              <a:t>املأني</a:t>
            </a:r>
            <a:r>
              <a:rPr lang="ar-EG" sz="5400" b="1" dirty="0"/>
              <a:t> رجاء أبنك </a:t>
            </a:r>
            <a:r>
              <a:rPr lang="ar-EG" sz="5400" b="1" dirty="0" err="1"/>
              <a:t>خايف</a:t>
            </a:r>
            <a:r>
              <a:rPr lang="ar-EG" sz="5400" b="1" dirty="0"/>
              <a:t> </a:t>
            </a:r>
            <a:endParaRPr lang="ar-EG" sz="5400" dirty="0"/>
          </a:p>
          <a:p>
            <a:pPr algn="ctr">
              <a:lnSpc>
                <a:spcPct val="150000"/>
              </a:lnSpc>
            </a:pPr>
            <a:br>
              <a:rPr lang="ar-EG" sz="5400" dirty="0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98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إلهي العارف بكل </a:t>
            </a:r>
            <a:r>
              <a:rPr lang="ar-EG" sz="5400" b="1" dirty="0" err="1">
                <a:solidFill>
                  <a:srgbClr val="003300"/>
                </a:solidFill>
              </a:rPr>
              <a:t>شىء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حصن أماني وفي ضيقي </a:t>
            </a: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 err="1">
                <a:solidFill>
                  <a:srgbClr val="003300"/>
                </a:solidFill>
              </a:rPr>
              <a:t>عزايا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دمعي ان سأل من جرح قلبي نازف حريق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صراخ إيماني في </a:t>
            </a:r>
            <a:r>
              <a:rPr lang="ar-EG" sz="4800" b="1" dirty="0" err="1">
                <a:solidFill>
                  <a:srgbClr val="003300"/>
                </a:solidFill>
              </a:rPr>
              <a:t>إللي</a:t>
            </a:r>
            <a:r>
              <a:rPr lang="ar-EG" sz="4800" b="1" dirty="0">
                <a:solidFill>
                  <a:srgbClr val="003300"/>
                </a:solidFill>
              </a:rPr>
              <a:t> فاضل ليا إنك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5400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58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 err="1"/>
              <a:t>ياله</a:t>
            </a:r>
            <a:r>
              <a:rPr lang="ar-EG" sz="5400" b="1" dirty="0"/>
              <a:t> ابائي أبنك شاعر أنه وحيد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أسند ضعفي بكلمة تقول إنك قريب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جرحي عميق </a:t>
            </a:r>
            <a:r>
              <a:rPr lang="ar-EG" sz="5400" b="1" dirty="0" err="1"/>
              <a:t>جوايا</a:t>
            </a:r>
            <a:r>
              <a:rPr lang="ar-EG" sz="5400" b="1" dirty="0"/>
              <a:t> وصعب عن التضميد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ساعدني ربي </a:t>
            </a:r>
            <a:r>
              <a:rPr lang="ar-EG" sz="5400" b="1" dirty="0" err="1"/>
              <a:t>إنت</a:t>
            </a:r>
            <a:r>
              <a:rPr lang="ar-EG" sz="5400" b="1" dirty="0"/>
              <a:t> الشافي أحنّ طبيب</a:t>
            </a:r>
            <a:endParaRPr lang="ar-EG" sz="5400" dirty="0"/>
          </a:p>
          <a:p>
            <a:pPr algn="ctr">
              <a:lnSpc>
                <a:spcPct val="150000"/>
              </a:lnSpc>
            </a:pPr>
            <a:br>
              <a:rPr lang="ar-EG" sz="5400" dirty="0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98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إلهي العارف بكل </a:t>
            </a:r>
            <a:r>
              <a:rPr lang="ar-EG" sz="5400" b="1" dirty="0" err="1">
                <a:solidFill>
                  <a:srgbClr val="003300"/>
                </a:solidFill>
              </a:rPr>
              <a:t>شىء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حصن أماني وفي ضيقي </a:t>
            </a: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 err="1">
                <a:solidFill>
                  <a:srgbClr val="003300"/>
                </a:solidFill>
              </a:rPr>
              <a:t>عزايا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دمعي ان سأل من جرح قلبي نازف حريق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صراخ إيماني في </a:t>
            </a:r>
            <a:r>
              <a:rPr lang="ar-EG" sz="4800" b="1" dirty="0" err="1">
                <a:solidFill>
                  <a:srgbClr val="003300"/>
                </a:solidFill>
              </a:rPr>
              <a:t>إللي</a:t>
            </a:r>
            <a:r>
              <a:rPr lang="ar-EG" sz="4800" b="1" dirty="0">
                <a:solidFill>
                  <a:srgbClr val="003300"/>
                </a:solidFill>
              </a:rPr>
              <a:t> فاضل ليا إنك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5400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8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/>
              <a:t>بشعر في </a:t>
            </a:r>
            <a:r>
              <a:rPr lang="ar-EG" sz="5400" b="1" dirty="0" err="1"/>
              <a:t>بكا</a:t>
            </a:r>
            <a:r>
              <a:rPr lang="ar-EG" sz="5400" b="1" dirty="0"/>
              <a:t> القلب كان الزمن اتوقف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وشريط حياتي يمر </a:t>
            </a:r>
            <a:r>
              <a:rPr lang="ar-EG" sz="5400" b="1" dirty="0" err="1"/>
              <a:t>فمرىّ</a:t>
            </a:r>
            <a:r>
              <a:rPr lang="ar-EG" sz="5400" b="1" dirty="0"/>
              <a:t> سريع قدامي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وأحاول أنسى لكن الفرح </a:t>
            </a:r>
            <a:r>
              <a:rPr lang="ar-EG" sz="5400" b="1" dirty="0" err="1"/>
              <a:t>بيبقي</a:t>
            </a:r>
            <a:r>
              <a:rPr lang="ar-EG" sz="5400" b="1" dirty="0"/>
              <a:t> مزيف </a:t>
            </a:r>
            <a:endParaRPr lang="ar-EG" sz="5400" dirty="0"/>
          </a:p>
          <a:p>
            <a:pPr algn="ctr" fontAlgn="base">
              <a:lnSpc>
                <a:spcPct val="150000"/>
              </a:lnSpc>
            </a:pPr>
            <a:r>
              <a:rPr lang="ar-EG" sz="5400" b="1" dirty="0"/>
              <a:t>أرجع أرفع صوتي ليك يا داري بآلامي </a:t>
            </a:r>
            <a:endParaRPr lang="ar-EG" sz="5400" dirty="0"/>
          </a:p>
          <a:p>
            <a:pPr algn="ctr">
              <a:lnSpc>
                <a:spcPct val="150000"/>
              </a:lnSpc>
            </a:pPr>
            <a:br>
              <a:rPr lang="ar-EG" sz="5400" dirty="0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98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إلهي العارف بكل </a:t>
            </a:r>
            <a:r>
              <a:rPr lang="ar-EG" sz="5400" b="1" dirty="0" err="1">
                <a:solidFill>
                  <a:srgbClr val="003300"/>
                </a:solidFill>
              </a:rPr>
              <a:t>شىء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حصن أماني وفي ضيقي </a:t>
            </a:r>
            <a:r>
              <a:rPr lang="ar-EG" sz="5400" b="1" dirty="0" err="1">
                <a:solidFill>
                  <a:srgbClr val="003300"/>
                </a:solidFill>
              </a:rPr>
              <a:t>إنت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r>
              <a:rPr lang="ar-EG" sz="5400" b="1" dirty="0" err="1">
                <a:solidFill>
                  <a:srgbClr val="003300"/>
                </a:solidFill>
              </a:rPr>
              <a:t>عزايا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دمعي ان سأل من جرح قلبي نازف حريق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صراخ إيماني في </a:t>
            </a:r>
            <a:r>
              <a:rPr lang="ar-EG" sz="4800" b="1" dirty="0" err="1">
                <a:solidFill>
                  <a:srgbClr val="003300"/>
                </a:solidFill>
              </a:rPr>
              <a:t>إللي</a:t>
            </a:r>
            <a:r>
              <a:rPr lang="ar-EG" sz="4800" b="1" dirty="0">
                <a:solidFill>
                  <a:srgbClr val="003300"/>
                </a:solidFill>
              </a:rPr>
              <a:t> فاضل ليا إنك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5400" b="1" dirty="0">
                <a:solidFill>
                  <a:srgbClr val="003300"/>
                </a:solidFill>
              </a:rPr>
              <a:t> </a:t>
            </a:r>
            <a:endParaRPr lang="ar-EG" sz="54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5400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8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167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2024-03-24T08:33:56Z</dcterms:modified>
</cp:coreProperties>
</file>