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5" r:id="rId4"/>
    <p:sldId id="39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نباركك يا </a:t>
            </a:r>
            <a:r>
              <a:rPr lang="ar-EG" sz="7200" b="1" dirty="0" smtClean="0"/>
              <a:t>مليك </a:t>
            </a:r>
            <a:r>
              <a:rPr lang="ar-EG" sz="7200" b="1" dirty="0" smtClean="0"/>
              <a:t>المجد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70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نباركك يا مليك المجد</a:t>
            </a:r>
            <a:br>
              <a:rPr lang="ar-EG" sz="7200" b="1" dirty="0" smtClean="0"/>
            </a:br>
            <a:r>
              <a:rPr lang="ar-EG" sz="7200" b="1" dirty="0" smtClean="0"/>
              <a:t>ربنا وولينا إلي الأبد</a:t>
            </a:r>
            <a:br>
              <a:rPr lang="ar-EG" sz="7200" b="1" dirty="0" smtClean="0"/>
            </a:br>
            <a:r>
              <a:rPr lang="ar-EG" sz="7200" b="1" dirty="0" smtClean="0"/>
              <a:t>قد </a:t>
            </a:r>
            <a:r>
              <a:rPr lang="ar-EG" sz="7200" b="1" dirty="0" err="1" smtClean="0"/>
              <a:t>إرتفعت</a:t>
            </a:r>
            <a:r>
              <a:rPr lang="ar-EG" sz="7200" b="1" dirty="0" smtClean="0"/>
              <a:t> رأساً على الجميع</a:t>
            </a:r>
            <a:br>
              <a:rPr lang="ar-EG" sz="7200" b="1" dirty="0" smtClean="0"/>
            </a:br>
            <a:r>
              <a:rPr lang="ar-EG" sz="7200" b="1" dirty="0" err="1" smtClean="0"/>
              <a:t>لك</a:t>
            </a:r>
            <a:r>
              <a:rPr lang="ar-EG" sz="7200" b="1" dirty="0" smtClean="0"/>
              <a:t> يا رب القوة والسلطان</a:t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66421"/>
            <a:ext cx="9982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>يسوع نرفع اسمك عالياً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يسوع نرفع اسمك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فوق كل اسم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2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فالبهاء والجلال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لــــك</a:t>
            </a:r>
            <a:r>
              <a:rPr lang="ar-EG" sz="8000" b="1" dirty="0" smtClean="0">
                <a:solidFill>
                  <a:srgbClr val="00582A"/>
                </a:solidFill>
              </a:rPr>
              <a:t> وحــــدك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يســـــــــــوع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نبارك اسمك</a:t>
            </a: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1746</TotalTime>
  <Words>17</Words>
  <Application>Microsoft Office PowerPoint</Application>
  <PresentationFormat>عرض على الشاشة (3:4)‏</PresentationFormat>
  <Paragraphs>7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223</cp:revision>
  <dcterms:created xsi:type="dcterms:W3CDTF">2021-12-07T14:30:00Z</dcterms:created>
  <dcterms:modified xsi:type="dcterms:W3CDTF">2022-05-13T09:31:54Z</dcterms:modified>
</cp:coreProperties>
</file>