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7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نرفعك فوق الجميع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9144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(نرفعك </a:t>
            </a:r>
            <a:r>
              <a:rPr lang="ar-EG" sz="7200" b="1" dirty="0" smtClean="0"/>
              <a:t>فوق الجميع</a:t>
            </a:r>
            <a:br>
              <a:rPr lang="ar-EG" sz="7200" b="1" dirty="0" smtClean="0"/>
            </a:br>
            <a:r>
              <a:rPr lang="ar-EG" sz="7200" b="1" dirty="0" smtClean="0"/>
              <a:t>وحدك الملك العظيم</a:t>
            </a:r>
            <a:br>
              <a:rPr lang="ar-EG" sz="7200" b="1" dirty="0" smtClean="0"/>
            </a:br>
            <a:r>
              <a:rPr lang="ar-EG" sz="7200" b="1" dirty="0" smtClean="0"/>
              <a:t>نرفعك فوق كل الأرض</a:t>
            </a:r>
            <a:br>
              <a:rPr lang="ar-EG" sz="7200" b="1" dirty="0" smtClean="0"/>
            </a:br>
            <a:r>
              <a:rPr lang="ar-EG" sz="7200" b="1" dirty="0" smtClean="0"/>
              <a:t>ونأتي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نسجد في </a:t>
            </a:r>
            <a:r>
              <a:rPr lang="ar-EG" sz="7200" b="1" dirty="0" smtClean="0"/>
              <a:t>خشوع)2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</TotalTime>
  <Words>8</Words>
  <Application>Microsoft Office PowerPoint</Application>
  <PresentationFormat>عرض على الشاشة (3:4)‏</PresentationFormat>
  <Paragraphs>4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2022-05-13T09:37:31Z</dcterms:modified>
</cp:coreProperties>
</file>