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75" r:id="rId2"/>
    <p:sldId id="277" r:id="rId3"/>
    <p:sldId id="293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Default Section" id="{7FF20E8B-AD12-439D-9E17-619C6F38680D}">
          <p14:sldIdLst>
            <p14:sldId id="275"/>
            <p14:sldId id="277"/>
            <p14:sldId id="274"/>
            <p14:sldId id="307"/>
            <p14:sldId id="303"/>
            <p14:sldId id="306"/>
            <p14:sldId id="308"/>
            <p14:sldId id="30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7941" autoAdjust="0"/>
    <p:restoredTop sz="94660"/>
  </p:normalViewPr>
  <p:slideViewPr>
    <p:cSldViewPr>
      <p:cViewPr>
        <p:scale>
          <a:sx n="80" d="100"/>
          <a:sy n="80" d="100"/>
        </p:scale>
        <p:origin x="-768" y="-57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5/13/2022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5/13/2022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0"/>
            <a:ext cx="9144000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 smtClean="0"/>
              <a:t>تـرنيــمة</a:t>
            </a:r>
            <a:endParaRPr lang="ar-EG" sz="8000" b="1" dirty="0"/>
          </a:p>
          <a:p>
            <a:pPr algn="ctr" rtl="1">
              <a:lnSpc>
                <a:spcPct val="150000"/>
              </a:lnSpc>
            </a:pPr>
            <a:r>
              <a:rPr lang="ar-EG" sz="7200" b="1" dirty="0" smtClean="0"/>
              <a:t>نرفعك فوق الجميع</a:t>
            </a:r>
            <a:endParaRPr lang="ar-EG" sz="7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399" y="914400"/>
            <a:ext cx="9982199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 smtClean="0"/>
              <a:t>(نرفعك </a:t>
            </a:r>
            <a:r>
              <a:rPr lang="ar-EG" sz="7200" b="1" dirty="0" smtClean="0"/>
              <a:t>فوق الجميع</a:t>
            </a:r>
            <a:br>
              <a:rPr lang="ar-EG" sz="7200" b="1" dirty="0" smtClean="0"/>
            </a:br>
            <a:r>
              <a:rPr lang="ar-EG" sz="7200" b="1" dirty="0" smtClean="0"/>
              <a:t>وحدك الملك العظيم</a:t>
            </a:r>
            <a:br>
              <a:rPr lang="ar-EG" sz="7200" b="1" dirty="0" smtClean="0"/>
            </a:br>
            <a:r>
              <a:rPr lang="ar-EG" sz="7200" b="1" dirty="0" smtClean="0"/>
              <a:t>نرفعك فوق كل الأرض</a:t>
            </a:r>
            <a:br>
              <a:rPr lang="ar-EG" sz="7200" b="1" dirty="0" smtClean="0"/>
            </a:br>
            <a:r>
              <a:rPr lang="ar-EG" sz="7200" b="1" dirty="0" smtClean="0"/>
              <a:t>ونأتي </a:t>
            </a:r>
            <a:r>
              <a:rPr lang="ar-EG" sz="7200" b="1" dirty="0" err="1" smtClean="0"/>
              <a:t>لك</a:t>
            </a:r>
            <a:r>
              <a:rPr lang="ar-EG" sz="7200" b="1" dirty="0" smtClean="0"/>
              <a:t> نسجد في </a:t>
            </a:r>
            <a:r>
              <a:rPr lang="ar-EG" sz="7200" b="1" dirty="0" smtClean="0"/>
              <a:t>خشوع)2</a:t>
            </a:r>
            <a:endParaRPr lang="ar-EG" sz="7200" b="1" dirty="0" smtClean="0"/>
          </a:p>
          <a:p>
            <a:pPr algn="ctr"/>
            <a:r>
              <a:rPr lang="ar-EG" sz="7200" b="1" dirty="0" smtClean="0"/>
              <a:t/>
            </a:r>
            <a:br>
              <a:rPr lang="ar-EG" sz="7200" b="1" dirty="0" smtClean="0"/>
            </a:br>
            <a:endParaRPr lang="ar-EG" sz="8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 smtClean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68067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1746</TotalTime>
  <Words>8</Words>
  <Application>Microsoft Office PowerPoint</Application>
  <PresentationFormat>عرض على الشاشة (3:4)‏</PresentationFormat>
  <Paragraphs>4</Paragraphs>
  <Slides>3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3</vt:i4>
      </vt:variant>
    </vt:vector>
  </HeadingPairs>
  <TitlesOfParts>
    <vt:vector size="4" baseType="lpstr">
      <vt:lpstr>Office Theme</vt:lpstr>
      <vt:lpstr>الشريحة 1</vt:lpstr>
      <vt:lpstr>الشريحة 2</vt:lpstr>
      <vt:lpstr>الشريحة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222</cp:revision>
  <dcterms:created xsi:type="dcterms:W3CDTF">2021-12-07T14:30:00Z</dcterms:created>
  <dcterms:modified xsi:type="dcterms:W3CDTF">2022-05-13T09:37:31Z</dcterms:modified>
</cp:coreProperties>
</file>