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نشيدي يعلو بالهتاف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2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</a:p>
          <a:p>
            <a:pPr algn="ctr" rtl="1"/>
            <a:r>
              <a:rPr lang="ar-EG" sz="6000" b="1" dirty="0" smtClean="0"/>
              <a:t>نشيدي يعلو بالهتاف وكذا التمجيد</a:t>
            </a:r>
            <a:br>
              <a:rPr lang="ar-EG" sz="6000" b="1" dirty="0" smtClean="0"/>
            </a:br>
            <a:r>
              <a:rPr lang="ar-EG" sz="6600" b="1" dirty="0" smtClean="0"/>
              <a:t>والسبح والترنم لسيدي المجيد</a:t>
            </a:r>
            <a:br>
              <a:rPr lang="ar-EG" sz="6600" b="1" dirty="0" smtClean="0"/>
            </a:br>
            <a:r>
              <a:rPr lang="ar-EG" sz="6600" b="1" dirty="0" smtClean="0"/>
              <a:t>فذاك ربي الذي سكناه في قلبي</a:t>
            </a:r>
            <a:br>
              <a:rPr lang="ar-EG" sz="6600" b="1" dirty="0" smtClean="0"/>
            </a:br>
            <a:r>
              <a:rPr lang="ar-EG" sz="6600" b="1" dirty="0" smtClean="0"/>
              <a:t>فاغلب وانشد يسوع حي في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16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يسوع حي في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فذا نشيد غلبتي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يسوع حي في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فذا ضمان نصرتي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  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9254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  <a:endParaRPr lang="ar-EG" sz="6600" b="1" dirty="0" smtClean="0"/>
          </a:p>
          <a:p>
            <a:pPr algn="ctr" rtl="1"/>
            <a:r>
              <a:rPr lang="ar-EG" sz="6000" b="1" dirty="0" err="1" smtClean="0"/>
              <a:t>ان</a:t>
            </a:r>
            <a:r>
              <a:rPr lang="ar-EG" sz="6000" b="1" dirty="0" smtClean="0"/>
              <a:t> هاجت البحار من حولي ولا </a:t>
            </a:r>
            <a:r>
              <a:rPr lang="ar-EG" sz="6000" b="1" dirty="0" err="1" smtClean="0"/>
              <a:t>سنيد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واشتدت الحرب مع عدوي العنيد</a:t>
            </a:r>
            <a:br>
              <a:rPr lang="ar-EG" sz="6000" b="1" dirty="0" smtClean="0"/>
            </a:br>
            <a:r>
              <a:rPr lang="ar-EG" sz="6000" b="1" dirty="0" smtClean="0"/>
              <a:t>لا ارهب وليس ذا بفضل قوتي</a:t>
            </a:r>
            <a:br>
              <a:rPr lang="ar-EG" sz="6000" b="1" dirty="0" smtClean="0"/>
            </a:br>
            <a:r>
              <a:rPr lang="ar-EG" sz="6000" b="1" dirty="0" smtClean="0"/>
              <a:t>بل واثق </a:t>
            </a:r>
            <a:r>
              <a:rPr lang="ar-EG" sz="6000" b="1" dirty="0" err="1" smtClean="0"/>
              <a:t>ان</a:t>
            </a:r>
            <a:r>
              <a:rPr lang="ar-EG" sz="6000" b="1" dirty="0" smtClean="0"/>
              <a:t> العلي يسوع حي في</a:t>
            </a:r>
            <a:br>
              <a:rPr lang="ar-EG" sz="60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16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يسوع حي في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فذا نشيد غلبتي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يسوع حي في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فذا ضمان نصرتي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  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4124"/>
            <a:ext cx="9982199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</a:t>
            </a:r>
            <a:endParaRPr lang="ar-EG" sz="6600" b="1" dirty="0" smtClean="0"/>
          </a:p>
          <a:p>
            <a:pPr algn="ctr" rtl="1"/>
            <a:r>
              <a:rPr lang="ar-EG" sz="6000" b="1" dirty="0" smtClean="0"/>
              <a:t>مع المسيح قد صلبت لا </a:t>
            </a:r>
            <a:r>
              <a:rPr lang="ar-EG" sz="6000" b="1" dirty="0" err="1" smtClean="0"/>
              <a:t>انا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احيا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بل من </a:t>
            </a:r>
            <a:r>
              <a:rPr lang="ar-EG" sz="6000" b="1" dirty="0" err="1" smtClean="0"/>
              <a:t>احبني</a:t>
            </a:r>
            <a:r>
              <a:rPr lang="ar-EG" sz="6000" b="1" dirty="0" smtClean="0"/>
              <a:t> فقط في داخلي يحيا</a:t>
            </a:r>
            <a:br>
              <a:rPr lang="ar-EG" sz="6000" b="1" dirty="0" smtClean="0"/>
            </a:br>
            <a:r>
              <a:rPr lang="ar-EG" sz="6000" b="1" dirty="0" smtClean="0"/>
              <a:t>شكرا </a:t>
            </a:r>
            <a:r>
              <a:rPr lang="ar-EG" sz="6000" b="1" dirty="0" err="1" smtClean="0"/>
              <a:t>لك</a:t>
            </a:r>
            <a:r>
              <a:rPr lang="ar-EG" sz="6000" b="1" dirty="0" smtClean="0"/>
              <a:t> في موكب النصر تقودني</a:t>
            </a:r>
            <a:br>
              <a:rPr lang="ar-EG" sz="6000" b="1" dirty="0" smtClean="0"/>
            </a:br>
            <a:r>
              <a:rPr lang="ar-EG" sz="6000" b="1" dirty="0" smtClean="0"/>
              <a:t>يبقى شعاري دائما "يسوع حي في"</a:t>
            </a:r>
          </a:p>
          <a:p>
            <a:pPr algn="ctr"/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16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يسوع حي في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فذا نشيد غلبتي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يسوع حي في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فذا ضمان نصرتي يسوع حي في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  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50</Words>
  <Application>Microsoft Office PowerPoint</Application>
  <PresentationFormat>عرض على الشاشة (3:4)‏</PresentationFormat>
  <Paragraphs>15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2022-05-13T09:48:23Z</dcterms:modified>
</cp:coreProperties>
</file>