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7" r:id="rId3"/>
    <p:sldId id="395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نعلن أنك مجيد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048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نعلن أنك مجيد</a:t>
            </a:r>
            <a:br>
              <a:rPr lang="ar-EG" sz="7200" b="1" dirty="0" smtClean="0"/>
            </a:br>
            <a:r>
              <a:rPr lang="ar-EG" sz="7200" b="1" dirty="0" smtClean="0"/>
              <a:t>نخبر أن اسمك عظيم</a:t>
            </a:r>
            <a:br>
              <a:rPr lang="ar-EG" sz="7200" b="1" dirty="0" smtClean="0"/>
            </a:br>
            <a:r>
              <a:rPr lang="ar-EG" sz="7200" b="1" dirty="0" smtClean="0"/>
              <a:t>لأنك بالبر تملك</a:t>
            </a:r>
            <a:br>
              <a:rPr lang="ar-EG" sz="7200" b="1" dirty="0" smtClean="0"/>
            </a:br>
            <a:r>
              <a:rPr lang="ar-EG" sz="7200" b="1" dirty="0" smtClean="0"/>
              <a:t>بالعدل تحكم</a:t>
            </a:r>
            <a:br>
              <a:rPr lang="ar-EG" sz="7200" b="1" dirty="0" smtClean="0"/>
            </a:br>
            <a:r>
              <a:rPr lang="ar-EG" sz="7200" b="1" dirty="0" smtClean="0"/>
              <a:t>وحبك في كل الأرض</a:t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وننشد أنت قدير</a:t>
            </a:r>
            <a:br>
              <a:rPr lang="ar-EG" sz="8000" b="1" dirty="0" smtClean="0"/>
            </a:br>
            <a:r>
              <a:rPr lang="ar-EG" sz="8000" b="1" dirty="0" smtClean="0"/>
              <a:t>مرتفع أنت قدوس</a:t>
            </a:r>
            <a:br>
              <a:rPr lang="ar-EG" sz="8000" b="1" dirty="0" smtClean="0"/>
            </a:br>
            <a:r>
              <a:rPr lang="ar-EG" sz="8000" b="1" dirty="0" err="1" smtClean="0"/>
              <a:t>نرنم</a:t>
            </a:r>
            <a:r>
              <a:rPr lang="ar-EG" sz="8000" b="1" dirty="0" smtClean="0"/>
              <a:t> مجداً وعزاً</a:t>
            </a:r>
            <a:br>
              <a:rPr lang="ar-EG" sz="8000" b="1" dirty="0" smtClean="0"/>
            </a:br>
            <a:r>
              <a:rPr lang="ar-EG" sz="8000" b="1" dirty="0" smtClean="0"/>
              <a:t>ونسجد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أمام عرشك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1746</TotalTime>
  <Words>10</Words>
  <Application>Microsoft Office PowerPoint</Application>
  <PresentationFormat>عرض على الشاشة (3:4)‏</PresentationFormat>
  <Paragraphs>5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222</cp:revision>
  <dcterms:created xsi:type="dcterms:W3CDTF">2021-12-07T14:30:00Z</dcterms:created>
  <dcterms:modified xsi:type="dcterms:W3CDTF">2022-05-13T09:50:10Z</dcterms:modified>
</cp:coreProperties>
</file>