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7" r:id="rId5"/>
    <p:sldId id="374" r:id="rId6"/>
    <p:sldId id="371" r:id="rId7"/>
    <p:sldId id="378" r:id="rId8"/>
    <p:sldId id="375" r:id="rId9"/>
    <p:sldId id="373" r:id="rId10"/>
    <p:sldId id="379" r:id="rId11"/>
    <p:sldId id="37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7"/>
            <p14:sldId id="374"/>
            <p14:sldId id="371"/>
            <p14:sldId id="378"/>
            <p14:sldId id="375"/>
            <p14:sldId id="373"/>
            <p14:sldId id="379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140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نفسي </a:t>
            </a:r>
            <a:r>
              <a:rPr lang="ar-EG" sz="7200" b="1" dirty="0" err="1"/>
              <a:t>اعيش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05381"/>
            <a:ext cx="9982199" cy="985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واكرز وأشهد هنا للناس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ثابت على رايتي بإخلاص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4655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54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نفسي أعيش أعيش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أعيش اليوم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اليوم بشجاعة فيك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وكتلميذ أكون أكون خدوم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اتابع</a:t>
            </a:r>
            <a:r>
              <a:rPr lang="ar-EG" sz="6600" b="1" dirty="0">
                <a:solidFill>
                  <a:srgbClr val="003300"/>
                </a:solidFill>
              </a:rPr>
              <a:t> خطواتك يا مليك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760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54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نفسي أعيش أعيش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أعيش اليوم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اليوم بشجاعة فيك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وكتلميذ أكون أكون خدوم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اتابع</a:t>
            </a:r>
            <a:r>
              <a:rPr lang="ar-EG" sz="6600" b="1" dirty="0">
                <a:solidFill>
                  <a:srgbClr val="003300"/>
                </a:solidFill>
              </a:rPr>
              <a:t> خطواتك يا مليك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7755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7200" b="1" dirty="0"/>
              <a:t>ربي يا غالي راحت فين </a:t>
            </a:r>
          </a:p>
          <a:p>
            <a:pPr algn="ctr"/>
            <a:r>
              <a:rPr lang="ar-EG" sz="7200" b="1" dirty="0"/>
              <a:t>راحت فين أيام أبطالك</a:t>
            </a:r>
            <a:br>
              <a:rPr lang="ar-EG" sz="7200" b="1" dirty="0"/>
            </a:br>
            <a:r>
              <a:rPr lang="ar-EG" sz="7200" b="1" dirty="0"/>
              <a:t>بطرس بولس وقديسين </a:t>
            </a:r>
          </a:p>
          <a:p>
            <a:pPr algn="ctr"/>
            <a:r>
              <a:rPr lang="ar-EG" sz="6600" b="1" dirty="0"/>
              <a:t>كرزوا وعاشوا وماتوا </a:t>
            </a:r>
            <a:r>
              <a:rPr lang="ar-EG" sz="6600" b="1" dirty="0" err="1"/>
              <a:t>عشانك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152400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وكانوا لينا أحلى مثال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قهروا بإيمانهم أهوال</a:t>
            </a: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247961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54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نفسي أعيش أعيش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أعيش اليوم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اليوم بشجاعة فيك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وكتلميذ أكون أكون خدوم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اتابع</a:t>
            </a:r>
            <a:r>
              <a:rPr lang="ar-EG" sz="6600" b="1" dirty="0">
                <a:solidFill>
                  <a:srgbClr val="003300"/>
                </a:solidFill>
              </a:rPr>
              <a:t> خطواتك يا مليك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04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72368"/>
            <a:ext cx="9982199" cy="877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/>
              <a:t>2-</a:t>
            </a:r>
            <a:r>
              <a:rPr lang="ar-EG" sz="4800" b="1" dirty="0"/>
              <a:t> </a:t>
            </a:r>
          </a:p>
          <a:p>
            <a:pPr algn="ctr"/>
            <a:r>
              <a:rPr lang="ar-EG" sz="7200" b="1" dirty="0"/>
              <a:t>في حروبهم غلبوا بالدم </a:t>
            </a:r>
          </a:p>
          <a:p>
            <a:pPr algn="ctr"/>
            <a:r>
              <a:rPr lang="ar-EG" sz="7200" b="1" dirty="0"/>
              <a:t>بالكلمة وبروح الله</a:t>
            </a:r>
            <a:br>
              <a:rPr lang="ar-EG" sz="7200" b="1" dirty="0"/>
            </a:br>
            <a:r>
              <a:rPr lang="ar-EG" sz="7200" b="1" dirty="0"/>
              <a:t>مش بالسيف مع لحم ودم </a:t>
            </a:r>
          </a:p>
          <a:p>
            <a:pPr algn="ctr"/>
            <a:r>
              <a:rPr lang="ar-EG" sz="7200" b="1" dirty="0"/>
              <a:t>بل بصليبك يا ابن الله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76200"/>
            <a:ext cx="9982199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br>
              <a:rPr lang="ar-EG" sz="7200" b="1" dirty="0"/>
            </a:br>
            <a:r>
              <a:rPr lang="ar-EG" sz="7200" b="1" dirty="0"/>
              <a:t>جاهدوا وأعلنوا بالإيمان 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سر خلاصك للإنسان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3479173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25457"/>
            <a:ext cx="9982199" cy="889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44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6600" b="1" dirty="0">
                <a:solidFill>
                  <a:srgbClr val="003300"/>
                </a:solidFill>
              </a:rPr>
              <a:t>نفسي أعيش أعيش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أعيش اليوم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أعيش اليوم بشجاعة فيك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وكتلميذ أكون أكون خدوم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 err="1">
                <a:solidFill>
                  <a:srgbClr val="003300"/>
                </a:solidFill>
              </a:rPr>
              <a:t>اتابع</a:t>
            </a:r>
            <a:r>
              <a:rPr lang="ar-EG" sz="6600" b="1" dirty="0">
                <a:solidFill>
                  <a:srgbClr val="003300"/>
                </a:solidFill>
              </a:rPr>
              <a:t> خطواتك يا مليك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  <a:p>
            <a:pPr algn="ctr"/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033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  <a:r>
              <a:rPr lang="ar-EG" sz="4800" b="1" dirty="0"/>
              <a:t> </a:t>
            </a:r>
          </a:p>
          <a:p>
            <a:pPr algn="ctr" rtl="1"/>
            <a:r>
              <a:rPr lang="ar-EG" sz="7200" b="1" dirty="0"/>
              <a:t>نفسي أديلك قلبي املأه </a:t>
            </a:r>
          </a:p>
          <a:p>
            <a:pPr algn="ctr" rtl="1"/>
            <a:r>
              <a:rPr lang="ar-EG" sz="7200" b="1" dirty="0"/>
              <a:t>بإرادة ناريه وبحياة</a:t>
            </a:r>
            <a:br>
              <a:rPr lang="ar-EG" sz="7200" b="1" dirty="0"/>
            </a:br>
            <a:r>
              <a:rPr lang="ar-EG" sz="7200" b="1" dirty="0"/>
              <a:t>مشتعلة بكلمة </a:t>
            </a:r>
            <a:r>
              <a:rPr lang="ar-EG" sz="7200" b="1" dirty="0" err="1"/>
              <a:t>لأ</a:t>
            </a:r>
            <a:r>
              <a:rPr lang="ar-EG" sz="7200" b="1" dirty="0"/>
              <a:t> إله </a:t>
            </a:r>
          </a:p>
          <a:p>
            <a:pPr algn="ctr" rtl="1"/>
            <a:r>
              <a:rPr lang="ar-EG" sz="7200" b="1" dirty="0"/>
              <a:t>غيرك وأنا عايش لرضاه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endParaRPr lang="ar-SA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</TotalTime>
  <Words>206</Words>
  <Application>Microsoft Office PowerPoint</Application>
  <PresentationFormat>عرض على الشاشة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2024-03-27T08:09:27Z</dcterms:modified>
</cp:coreProperties>
</file>