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402" r:id="rId4"/>
    <p:sldId id="395" r:id="rId5"/>
    <p:sldId id="403" r:id="rId6"/>
    <p:sldId id="404" r:id="rId7"/>
    <p:sldId id="40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نقترب من عرشك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(</a:t>
            </a:r>
            <a:r>
              <a:rPr lang="ar-EG" sz="6600" b="1" dirty="0" smtClean="0"/>
              <a:t>نقترب من عرشك نسكب قلوبنا </a:t>
            </a:r>
            <a:r>
              <a:rPr lang="ar-EG" sz="6600" b="1" dirty="0" err="1" smtClean="0"/>
              <a:t>نتضع</a:t>
            </a:r>
            <a:r>
              <a:rPr lang="ar-EG" sz="6600" b="1" dirty="0" smtClean="0"/>
              <a:t> أمامك نطلب حضورك)2</a:t>
            </a:r>
            <a:br>
              <a:rPr lang="ar-EG" sz="6600" b="1" dirty="0" smtClean="0"/>
            </a:br>
            <a:r>
              <a:rPr lang="ar-EG" sz="6600" b="1" dirty="0" smtClean="0"/>
              <a:t>(ألا تعود أنت فتحيينا </a:t>
            </a:r>
            <a:endParaRPr lang="ar-EG" sz="6600" b="1" dirty="0" smtClean="0"/>
          </a:p>
          <a:p>
            <a:pPr algn="ctr" rtl="1"/>
            <a:r>
              <a:rPr lang="ar-EG" sz="6600" b="1" dirty="0" err="1" smtClean="0"/>
              <a:t>اشعل</a:t>
            </a:r>
            <a:r>
              <a:rPr lang="ar-EG" sz="6600" b="1" dirty="0" smtClean="0"/>
              <a:t> </a:t>
            </a:r>
            <a:r>
              <a:rPr lang="ar-EG" sz="6600" b="1" dirty="0" smtClean="0"/>
              <a:t>قلوبنا كي نحيا لمجدك)2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854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هلم يا روح الله تعال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كرياح </a:t>
            </a:r>
            <a:r>
              <a:rPr lang="ar-EG" sz="8000" b="1" dirty="0" smtClean="0"/>
              <a:t>عاصفة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هلم </a:t>
            </a:r>
            <a:r>
              <a:rPr lang="ar-EG" sz="8000" b="1" dirty="0" smtClean="0"/>
              <a:t>يا روح الله تعال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كرياح </a:t>
            </a:r>
            <a:r>
              <a:rPr lang="ar-EG" sz="8000" b="1" dirty="0" smtClean="0"/>
              <a:t>عاصفة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(هل </a:t>
            </a:r>
            <a:r>
              <a:rPr lang="ar-EG" sz="8000" b="1" dirty="0" err="1" smtClean="0">
                <a:solidFill>
                  <a:srgbClr val="00582A"/>
                </a:solidFill>
              </a:rPr>
              <a:t>تحيا</a:t>
            </a:r>
            <a:r>
              <a:rPr lang="ar-EG" sz="8000" b="1" dirty="0" smtClean="0">
                <a:solidFill>
                  <a:srgbClr val="00582A"/>
                </a:solidFill>
              </a:rPr>
              <a:t> هذه العظام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أحييها </a:t>
            </a:r>
            <a:r>
              <a:rPr lang="ar-EG" sz="8000" b="1" dirty="0" smtClean="0">
                <a:solidFill>
                  <a:srgbClr val="00582A"/>
                </a:solidFill>
              </a:rPr>
              <a:t>بروحك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هيا </a:t>
            </a:r>
            <a:r>
              <a:rPr lang="ar-EG" sz="8000" b="1" dirty="0" smtClean="0">
                <a:solidFill>
                  <a:srgbClr val="00582A"/>
                </a:solidFill>
              </a:rPr>
              <a:t>انهض شعبك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وابدأ </a:t>
            </a:r>
            <a:r>
              <a:rPr lang="ar-EG" sz="8000" b="1" dirty="0" smtClean="0">
                <a:solidFill>
                  <a:srgbClr val="00582A"/>
                </a:solidFill>
              </a:rPr>
              <a:t>في أنا)2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9980"/>
            <a:ext cx="9982199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 </a:t>
            </a:r>
          </a:p>
          <a:p>
            <a:pPr algn="ctr" rtl="1"/>
            <a:r>
              <a:rPr lang="ar-EG" sz="6600" b="1" dirty="0" smtClean="0"/>
              <a:t>(العالم سيمضي وشهوته تزول </a:t>
            </a:r>
            <a:r>
              <a:rPr lang="ar-EG" sz="6000" b="1" dirty="0" err="1" smtClean="0"/>
              <a:t>احفظنا</a:t>
            </a:r>
            <a:r>
              <a:rPr lang="ar-EG" sz="6000" b="1" dirty="0" smtClean="0"/>
              <a:t> من طرقه فلا نحيا في فتور)</a:t>
            </a:r>
            <a:r>
              <a:rPr lang="ar-EG" sz="4400" b="1" dirty="0" smtClean="0"/>
              <a:t>2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(اسبي قلوبنا </a:t>
            </a:r>
            <a:r>
              <a:rPr lang="ar-EG" sz="6600" b="1" dirty="0" err="1" smtClean="0"/>
              <a:t>املأنا</a:t>
            </a:r>
            <a:r>
              <a:rPr lang="ar-EG" sz="6600" b="1" dirty="0" smtClean="0"/>
              <a:t> بحبك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حبًا </a:t>
            </a:r>
            <a:r>
              <a:rPr lang="ar-EG" sz="6600" b="1" dirty="0" smtClean="0"/>
              <a:t>للخطاة حبًا لبعضنا)2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867"/>
            <a:ext cx="9982199" cy="863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نرفض حب العالم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لن </a:t>
            </a:r>
            <a:r>
              <a:rPr lang="ar-EG" sz="8800" b="1" dirty="0" smtClean="0"/>
              <a:t>نحيا لذاتنا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نرفض </a:t>
            </a:r>
            <a:r>
              <a:rPr lang="ar-EG" sz="8800" b="1" dirty="0" smtClean="0"/>
              <a:t>حب العالم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لن </a:t>
            </a:r>
            <a:r>
              <a:rPr lang="ar-EG" sz="8800" b="1" dirty="0" smtClean="0"/>
              <a:t>نحيا لذاتنا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(هل </a:t>
            </a:r>
            <a:r>
              <a:rPr lang="ar-EG" sz="8000" b="1" dirty="0" err="1" smtClean="0">
                <a:solidFill>
                  <a:srgbClr val="00582A"/>
                </a:solidFill>
              </a:rPr>
              <a:t>تحيا</a:t>
            </a:r>
            <a:r>
              <a:rPr lang="ar-EG" sz="8000" b="1" dirty="0" smtClean="0">
                <a:solidFill>
                  <a:srgbClr val="00582A"/>
                </a:solidFill>
              </a:rPr>
              <a:t> هذه العظام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أحييها </a:t>
            </a:r>
            <a:r>
              <a:rPr lang="ar-EG" sz="8000" b="1" dirty="0" smtClean="0">
                <a:solidFill>
                  <a:srgbClr val="00582A"/>
                </a:solidFill>
              </a:rPr>
              <a:t>بروحك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هيا </a:t>
            </a:r>
            <a:r>
              <a:rPr lang="ar-EG" sz="8000" b="1" dirty="0" smtClean="0">
                <a:solidFill>
                  <a:srgbClr val="00582A"/>
                </a:solidFill>
              </a:rPr>
              <a:t>انهض شعبك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وابدأ </a:t>
            </a:r>
            <a:r>
              <a:rPr lang="ar-EG" sz="8000" b="1" dirty="0" smtClean="0">
                <a:solidFill>
                  <a:srgbClr val="00582A"/>
                </a:solidFill>
              </a:rPr>
              <a:t>في أنا)2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1748</TotalTime>
  <Words>84</Words>
  <Application>Microsoft Office PowerPoint</Application>
  <PresentationFormat>عرض على الشاشة (3:4)‏</PresentationFormat>
  <Paragraphs>30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222</cp:revision>
  <dcterms:created xsi:type="dcterms:W3CDTF">2021-12-07T14:30:00Z</dcterms:created>
  <dcterms:modified xsi:type="dcterms:W3CDTF">2022-05-13T09:53:57Z</dcterms:modified>
</cp:coreProperties>
</file>