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ها صلاتي يا </a:t>
            </a:r>
            <a:r>
              <a:rPr lang="ar-SA" sz="66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ا</a:t>
            </a: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ٔهلي </a:t>
            </a:r>
            <a:r>
              <a:rPr lang="ar-SA" sz="66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وا</a:t>
            </a: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ٔ</a:t>
            </a:r>
            <a:r>
              <a:rPr lang="ar-SA" sz="66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حبابي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ها صلاتي يا أهلي وأحبابي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أن </a:t>
            </a:r>
            <a:r>
              <a:rPr lang="ar-EG" sz="7200" b="1" dirty="0" smtClean="0">
                <a:solidFill>
                  <a:srgbClr val="00582A"/>
                </a:solidFill>
              </a:rPr>
              <a:t>تجدوا خلاصًا في إلهي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فتعالوا إلى ذاك </a:t>
            </a:r>
            <a:r>
              <a:rPr lang="ar-EG" sz="7200" b="1" dirty="0" err="1" smtClean="0">
                <a:solidFill>
                  <a:srgbClr val="00582A"/>
                </a:solidFill>
              </a:rPr>
              <a:t>الفادي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من </a:t>
            </a:r>
            <a:r>
              <a:rPr lang="ar-EG" sz="7200" b="1" dirty="0" smtClean="0">
                <a:solidFill>
                  <a:srgbClr val="00582A"/>
                </a:solidFill>
              </a:rPr>
              <a:t>خلص نفسي وفداني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ها صلاتي يا أهلي وأحبابي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أن </a:t>
            </a:r>
            <a:r>
              <a:rPr lang="ar-EG" sz="7200" b="1" dirty="0" smtClean="0">
                <a:solidFill>
                  <a:srgbClr val="00582A"/>
                </a:solidFill>
              </a:rPr>
              <a:t>تجدوا خلاصًا في إلهي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فتعالوا إلى ذاك </a:t>
            </a:r>
            <a:r>
              <a:rPr lang="ar-EG" sz="7200" b="1" dirty="0" err="1" smtClean="0">
                <a:solidFill>
                  <a:srgbClr val="00582A"/>
                </a:solidFill>
              </a:rPr>
              <a:t>الفادي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من </a:t>
            </a:r>
            <a:r>
              <a:rPr lang="ar-EG" sz="7200" b="1" dirty="0" smtClean="0">
                <a:solidFill>
                  <a:srgbClr val="00582A"/>
                </a:solidFill>
              </a:rPr>
              <a:t>خلص نفسي وفداني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91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1- </a:t>
            </a:r>
            <a:endParaRPr lang="ar-EG" sz="6000" b="1" dirty="0" smtClean="0"/>
          </a:p>
          <a:p>
            <a:pPr algn="ctr" rtl="1"/>
            <a:r>
              <a:rPr lang="ar-EG" sz="8000" b="1" dirty="0" smtClean="0"/>
              <a:t>إليكم </a:t>
            </a:r>
            <a:r>
              <a:rPr lang="ar-EG" sz="8000" b="1" dirty="0" smtClean="0"/>
              <a:t>أعلن أحبابي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أنا </a:t>
            </a:r>
            <a:r>
              <a:rPr lang="ar-EG" sz="8000" b="1" dirty="0" smtClean="0"/>
              <a:t>أحيا الآن في ضمان</a:t>
            </a:r>
            <a:br>
              <a:rPr lang="ar-EG" sz="8000" b="1" dirty="0" smtClean="0"/>
            </a:br>
            <a:r>
              <a:rPr lang="ar-EG" sz="8000" b="1" dirty="0" smtClean="0"/>
              <a:t>فيا أبي ويا أمي وإخواني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قد </a:t>
            </a:r>
            <a:r>
              <a:rPr lang="ar-EG" sz="8000" b="1" dirty="0" smtClean="0"/>
              <a:t>مات يسوع وفداني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ها صلاتي يا أهلي وأحبابي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أن </a:t>
            </a:r>
            <a:r>
              <a:rPr lang="ar-EG" sz="7200" b="1" dirty="0" smtClean="0">
                <a:solidFill>
                  <a:srgbClr val="00582A"/>
                </a:solidFill>
              </a:rPr>
              <a:t>تجدوا خلاصًا في إلهي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فتعالوا إلى ذاك </a:t>
            </a:r>
            <a:r>
              <a:rPr lang="ar-EG" sz="7200" b="1" dirty="0" err="1" smtClean="0">
                <a:solidFill>
                  <a:srgbClr val="00582A"/>
                </a:solidFill>
              </a:rPr>
              <a:t>الفادي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من </a:t>
            </a:r>
            <a:r>
              <a:rPr lang="ar-EG" sz="7200" b="1" dirty="0" smtClean="0">
                <a:solidFill>
                  <a:srgbClr val="00582A"/>
                </a:solidFill>
              </a:rPr>
              <a:t>خلص نفسي وفداني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 </a:t>
            </a:r>
          </a:p>
          <a:p>
            <a:pPr algn="ctr" rtl="1"/>
            <a:r>
              <a:rPr lang="ar-EG" sz="8000" b="1" dirty="0" smtClean="0"/>
              <a:t>أسامح سوء الكلمات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وأغفر </a:t>
            </a:r>
            <a:r>
              <a:rPr lang="ar-EG" sz="8000" b="1" dirty="0" smtClean="0"/>
              <a:t>كل </a:t>
            </a:r>
            <a:r>
              <a:rPr lang="ar-EG" sz="8000" b="1" dirty="0" err="1" smtClean="0"/>
              <a:t>الإهانات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مثلما غفرت </a:t>
            </a:r>
            <a:r>
              <a:rPr lang="ar-EG" sz="8000" b="1" dirty="0" err="1" smtClean="0"/>
              <a:t>ذلاتي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7200" b="1" dirty="0" smtClean="0"/>
              <a:t>وسامحني </a:t>
            </a:r>
            <a:r>
              <a:rPr lang="ar-EG" sz="7200" b="1" dirty="0" smtClean="0"/>
              <a:t>يسوع </a:t>
            </a:r>
            <a:r>
              <a:rPr lang="ar-EG" sz="7200" b="1" dirty="0" err="1" smtClean="0"/>
              <a:t>انا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الخاطي</a:t>
            </a:r>
            <a:endParaRPr lang="ar-EG" sz="72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ها صلاتي يا أهلي وأحبابي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أن </a:t>
            </a:r>
            <a:r>
              <a:rPr lang="ar-EG" sz="7200" b="1" dirty="0" smtClean="0">
                <a:solidFill>
                  <a:srgbClr val="00582A"/>
                </a:solidFill>
              </a:rPr>
              <a:t>تجدوا خلاصًا في إلهي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فتعالوا إلى ذاك </a:t>
            </a:r>
            <a:r>
              <a:rPr lang="ar-EG" sz="7200" b="1" dirty="0" err="1" smtClean="0">
                <a:solidFill>
                  <a:srgbClr val="00582A"/>
                </a:solidFill>
              </a:rPr>
              <a:t>الفادي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من </a:t>
            </a:r>
            <a:r>
              <a:rPr lang="ar-EG" sz="7200" b="1" dirty="0" smtClean="0">
                <a:solidFill>
                  <a:srgbClr val="00582A"/>
                </a:solidFill>
              </a:rPr>
              <a:t>خلص نفسي وفداني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 </a:t>
            </a:r>
          </a:p>
          <a:p>
            <a:pPr algn="ctr" rtl="1"/>
            <a:r>
              <a:rPr lang="ar-EG" sz="8000" b="1" dirty="0" smtClean="0"/>
              <a:t>لا تبكي يا أمي من أجلي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أنا </a:t>
            </a:r>
            <a:r>
              <a:rPr lang="ar-EG" sz="8000" b="1" dirty="0" smtClean="0"/>
              <a:t>لم أنساك ولا أهلي</a:t>
            </a:r>
            <a:br>
              <a:rPr lang="ar-EG" sz="8000" b="1" dirty="0" smtClean="0"/>
            </a:br>
            <a:r>
              <a:rPr lang="ar-EG" sz="8000" b="1" dirty="0" smtClean="0"/>
              <a:t>بل أتبع من ترك لأجلي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المجد </a:t>
            </a:r>
            <a:r>
              <a:rPr lang="ar-EG" sz="8000" b="1" dirty="0" err="1" smtClean="0"/>
              <a:t>و</a:t>
            </a:r>
            <a:r>
              <a:rPr lang="ar-EG" sz="8000" b="1" dirty="0" smtClean="0"/>
              <a:t> مات هنا بدلي </a:t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ها صلاتي يا أهلي وأحبابي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أن </a:t>
            </a:r>
            <a:r>
              <a:rPr lang="ar-EG" sz="7200" b="1" dirty="0" smtClean="0">
                <a:solidFill>
                  <a:srgbClr val="00582A"/>
                </a:solidFill>
              </a:rPr>
              <a:t>تجدوا خلاصًا في إلهي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فتعالوا إلى ذاك </a:t>
            </a:r>
            <a:r>
              <a:rPr lang="ar-EG" sz="7200" b="1" dirty="0" err="1" smtClean="0">
                <a:solidFill>
                  <a:srgbClr val="00582A"/>
                </a:solidFill>
              </a:rPr>
              <a:t>الفادي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من </a:t>
            </a:r>
            <a:r>
              <a:rPr lang="ar-EG" sz="7200" b="1" dirty="0" smtClean="0">
                <a:solidFill>
                  <a:srgbClr val="00582A"/>
                </a:solidFill>
              </a:rPr>
              <a:t>خلص نفسي وفداني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4- </a:t>
            </a:r>
          </a:p>
          <a:p>
            <a:pPr algn="ctr" rtl="1"/>
            <a:r>
              <a:rPr lang="ar-EG" sz="8000" b="1" dirty="0" smtClean="0"/>
              <a:t> لم أنكر أصلي أو فصلي ولست بخائن يا بلدي</a:t>
            </a:r>
            <a:br>
              <a:rPr lang="ar-EG" sz="8000" b="1" dirty="0" smtClean="0"/>
            </a:br>
            <a:r>
              <a:rPr lang="ar-EG" sz="8000" b="1" dirty="0" smtClean="0"/>
              <a:t>بل أسعى إلى وطن أبدي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هو </a:t>
            </a:r>
            <a:r>
              <a:rPr lang="ar-EG" sz="8000" b="1" dirty="0" smtClean="0"/>
              <a:t>أبقى من كل الأرض </a:t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1848</TotalTime>
  <Words>100</Words>
  <Application>Microsoft Office PowerPoint</Application>
  <PresentationFormat>عرض على الشاشة (3:4)‏</PresentationFormat>
  <Paragraphs>44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256</cp:revision>
  <dcterms:created xsi:type="dcterms:W3CDTF">2021-12-07T14:30:00Z</dcterms:created>
  <dcterms:modified xsi:type="dcterms:W3CDTF">2022-06-08T10:53:53Z</dcterms:modified>
</cp:coreProperties>
</file>