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هل جلست في هدوء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81581"/>
            <a:ext cx="9982199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 smtClean="0"/>
              <a:t>1</a:t>
            </a:r>
            <a:r>
              <a:rPr lang="ar-EG" sz="6000" b="1" dirty="0" smtClean="0"/>
              <a:t>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هل </a:t>
            </a:r>
            <a:r>
              <a:rPr lang="ar-SA" sz="6000" b="1" dirty="0" smtClean="0"/>
              <a:t>جلست في هدوء ونظرت للعلاء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وتأملت صليبًا بين أرض وسماء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فوقه الحب تجلى بجراح ودماء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صافحًا عن </a:t>
            </a:r>
            <a:r>
              <a:rPr lang="ar-SA" sz="6000" b="1" dirty="0" err="1" smtClean="0"/>
              <a:t>صالبيه</a:t>
            </a:r>
            <a:r>
              <a:rPr lang="ar-SA" sz="6000" b="1" dirty="0" smtClean="0"/>
              <a:t> بصلاة ودعاء</a:t>
            </a:r>
          </a:p>
          <a:p>
            <a:pPr algn="ctr">
              <a:lnSpc>
                <a:spcPct val="150000"/>
              </a:lnSpc>
            </a:pPr>
            <a:r>
              <a:rPr lang="ar-SA" sz="6000" b="1" dirty="0" smtClean="0"/>
              <a:t/>
            </a:r>
            <a:br>
              <a:rPr lang="ar-SA" sz="60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يزيح الجبال ينادي تعال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بصوت يهز الضمير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يشيع السلام ينير الظلام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فيبصر حتى الضرير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11399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 smtClean="0"/>
              <a:t>2-</a:t>
            </a:r>
            <a:r>
              <a:rPr lang="ar-SA" sz="5400" b="1" dirty="0" smtClean="0"/>
              <a:t> </a:t>
            </a:r>
            <a:endParaRPr lang="ar-EG" sz="5400" b="1" dirty="0" smtClean="0"/>
          </a:p>
          <a:p>
            <a:pPr algn="ctr" rtl="1">
              <a:lnSpc>
                <a:spcPct val="150000"/>
              </a:lnSpc>
            </a:pPr>
            <a:r>
              <a:rPr lang="ar-SA" sz="5400" b="1" dirty="0" smtClean="0"/>
              <a:t>مسح </a:t>
            </a:r>
            <a:r>
              <a:rPr lang="ar-SA" sz="5400" b="1" dirty="0" smtClean="0"/>
              <a:t>الدمع </a:t>
            </a:r>
            <a:r>
              <a:rPr lang="ar-SA" sz="5400" b="1" dirty="0" err="1" smtClean="0"/>
              <a:t>السكيب</a:t>
            </a:r>
            <a:r>
              <a:rPr lang="ar-SA" sz="5400" b="1" dirty="0" smtClean="0"/>
              <a:t> من عيون البسطاء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/>
              <a:t>نازعًا حزن الحزانى زارعًا فيهم عزاء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/>
              <a:t>غافرًا كل الخطايا شافيًا مَنْ فيه داء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 smtClean="0"/>
              <a:t>رافعًا كل البلايا دافعًا عنك الشقاء</a:t>
            </a:r>
          </a:p>
          <a:p>
            <a:pPr algn="ctr">
              <a:lnSpc>
                <a:spcPct val="150000"/>
              </a:lnSpc>
            </a:pPr>
            <a:r>
              <a:rPr lang="ar-SA" sz="5400" b="1" dirty="0" smtClean="0"/>
              <a:t/>
            </a:r>
            <a:br>
              <a:rPr lang="ar-SA" sz="5400" b="1" dirty="0" smtClean="0"/>
            </a:br>
            <a:endParaRPr lang="ar-SA" sz="5400" b="1" dirty="0" smtClean="0"/>
          </a:p>
          <a:p>
            <a:pPr algn="ctr">
              <a:lnSpc>
                <a:spcPct val="150000"/>
              </a:lnSpc>
            </a:pPr>
            <a:r>
              <a:rPr lang="ar-SA" sz="5400" b="1" dirty="0" smtClean="0"/>
              <a:t/>
            </a:r>
            <a:br>
              <a:rPr lang="ar-SA" sz="54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يزيح الجبال ينادي تعال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بصوت يهز الضمير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يشيع السلام ينير الظلام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فيبصر حتى الضرير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1124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  <a:r>
              <a:rPr lang="ar-SA" sz="6000" b="1" dirty="0" smtClean="0"/>
              <a:t> </a:t>
            </a:r>
            <a:endParaRPr lang="ar-EG" sz="6000" b="1" dirty="0" smtClean="0"/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هل تذوقت سلامًا ونعمت بالفداء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من مسيح بدماه علم الدنيا العطاء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راضيًا ضحى غناه حتى يغني الفقراء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 smtClean="0"/>
              <a:t>جاء للإنسان نورًا مانحًا له الضياء</a:t>
            </a:r>
          </a:p>
          <a:p>
            <a:pPr algn="ctr" rtl="1">
              <a:lnSpc>
                <a:spcPct val="150000"/>
              </a:lnSpc>
            </a:pPr>
            <a:endParaRPr lang="ar-SA" sz="6000" b="1" dirty="0" smtClean="0"/>
          </a:p>
          <a:p>
            <a:pPr algn="ctr">
              <a:lnSpc>
                <a:spcPct val="150000"/>
              </a:lnSpc>
            </a:pPr>
            <a:r>
              <a:rPr lang="ar-SA" sz="6000" b="1" dirty="0" smtClean="0"/>
              <a:t/>
            </a:r>
            <a:br>
              <a:rPr lang="ar-SA" sz="60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يزيح الجبال ينادي تعال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بصوت يهز الضمير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يشيع السلام ينير الظلام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فيبصر حتى الضرير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126</Words>
  <Application>Microsoft Office PowerPoint</Application>
  <PresentationFormat>عرض على الشاشة (3:4)‏</PresentationFormat>
  <Paragraphs>40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2022-05-13T10:01:44Z</dcterms:modified>
</cp:coreProperties>
</file>