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95" r:id="rId4"/>
    <p:sldId id="396" r:id="rId5"/>
    <p:sldId id="397" r:id="rId6"/>
    <p:sldId id="398" r:id="rId7"/>
    <p:sldId id="39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هل جلست في هدوء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181581"/>
            <a:ext cx="9982199" cy="985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000" b="1" dirty="0" smtClean="0"/>
              <a:t>1</a:t>
            </a:r>
            <a:r>
              <a:rPr lang="ar-EG" sz="6000" b="1" dirty="0" smtClean="0"/>
              <a:t>-</a:t>
            </a:r>
            <a:r>
              <a:rPr lang="ar-SA" sz="6000" b="1" dirty="0" smtClean="0"/>
              <a:t> </a:t>
            </a:r>
            <a:endParaRPr lang="ar-EG" sz="6000" b="1" dirty="0" smtClean="0"/>
          </a:p>
          <a:p>
            <a:pPr algn="ctr" rtl="1">
              <a:lnSpc>
                <a:spcPct val="150000"/>
              </a:lnSpc>
            </a:pPr>
            <a:r>
              <a:rPr lang="ar-SA" sz="6000" b="1" dirty="0" smtClean="0"/>
              <a:t>هل </a:t>
            </a:r>
            <a:r>
              <a:rPr lang="ar-SA" sz="6000" b="1" dirty="0" smtClean="0"/>
              <a:t>جلست في هدوء ونظرت للعلاء</a:t>
            </a:r>
          </a:p>
          <a:p>
            <a:pPr algn="ctr" rtl="1">
              <a:lnSpc>
                <a:spcPct val="150000"/>
              </a:lnSpc>
            </a:pPr>
            <a:r>
              <a:rPr lang="ar-SA" sz="6000" b="1" dirty="0" smtClean="0"/>
              <a:t>وتأملت صليبًا بين أرض وسماء</a:t>
            </a:r>
          </a:p>
          <a:p>
            <a:pPr algn="ctr" rtl="1">
              <a:lnSpc>
                <a:spcPct val="150000"/>
              </a:lnSpc>
            </a:pPr>
            <a:r>
              <a:rPr lang="ar-SA" sz="6000" b="1" dirty="0" smtClean="0"/>
              <a:t>فوقه الحب تجلى بجراح ودماء</a:t>
            </a:r>
          </a:p>
          <a:p>
            <a:pPr algn="ctr" rtl="1">
              <a:lnSpc>
                <a:spcPct val="150000"/>
              </a:lnSpc>
            </a:pPr>
            <a:r>
              <a:rPr lang="ar-SA" sz="6000" b="1" dirty="0" smtClean="0"/>
              <a:t>صافحًا عن </a:t>
            </a:r>
            <a:r>
              <a:rPr lang="ar-SA" sz="6000" b="1" dirty="0" err="1" smtClean="0"/>
              <a:t>صالبيه</a:t>
            </a:r>
            <a:r>
              <a:rPr lang="ar-SA" sz="6000" b="1" dirty="0" smtClean="0"/>
              <a:t> بصلاة ودعاء</a:t>
            </a:r>
          </a:p>
          <a:p>
            <a:pPr algn="ctr">
              <a:lnSpc>
                <a:spcPct val="150000"/>
              </a:lnSpc>
            </a:pPr>
            <a:r>
              <a:rPr lang="ar-SA" sz="6000" b="1" dirty="0" smtClean="0"/>
              <a:t/>
            </a:r>
            <a:br>
              <a:rPr lang="ar-SA" sz="60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620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يزيح الجبال ينادي تعال</a:t>
            </a: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بصوت يهز الضمير</a:t>
            </a: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يشيع السلام ينير الظلام</a:t>
            </a: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فيبصر حتى الضرير</a:t>
            </a:r>
          </a:p>
          <a:p>
            <a:pPr algn="ctr"/>
            <a:r>
              <a:rPr lang="ar-SA" sz="8000" b="1" dirty="0" smtClean="0">
                <a:solidFill>
                  <a:srgbClr val="00582A"/>
                </a:solidFill>
              </a:rPr>
              <a:t/>
            </a:r>
            <a:br>
              <a:rPr lang="ar-SA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76200"/>
            <a:ext cx="9982199" cy="11399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 smtClean="0"/>
              <a:t>2-</a:t>
            </a:r>
            <a:r>
              <a:rPr lang="ar-SA" sz="5400" b="1" dirty="0" smtClean="0"/>
              <a:t> </a:t>
            </a:r>
            <a:endParaRPr lang="ar-EG" sz="5400" b="1" dirty="0" smtClean="0"/>
          </a:p>
          <a:p>
            <a:pPr algn="ctr" rtl="1">
              <a:lnSpc>
                <a:spcPct val="150000"/>
              </a:lnSpc>
            </a:pPr>
            <a:r>
              <a:rPr lang="ar-SA" sz="5400" b="1" dirty="0" smtClean="0"/>
              <a:t>مسح </a:t>
            </a:r>
            <a:r>
              <a:rPr lang="ar-SA" sz="5400" b="1" dirty="0" smtClean="0"/>
              <a:t>الدمع </a:t>
            </a:r>
            <a:r>
              <a:rPr lang="ar-SA" sz="5400" b="1" dirty="0" err="1" smtClean="0"/>
              <a:t>السكيب</a:t>
            </a:r>
            <a:r>
              <a:rPr lang="ar-SA" sz="5400" b="1" dirty="0" smtClean="0"/>
              <a:t> من عيون البسطاء</a:t>
            </a:r>
          </a:p>
          <a:p>
            <a:pPr algn="ctr" rtl="1">
              <a:lnSpc>
                <a:spcPct val="150000"/>
              </a:lnSpc>
            </a:pPr>
            <a:r>
              <a:rPr lang="ar-SA" sz="5400" b="1" dirty="0" smtClean="0"/>
              <a:t>نازعًا حزن الحزانى زارعًا فيهم عزاء</a:t>
            </a:r>
          </a:p>
          <a:p>
            <a:pPr algn="ctr" rtl="1">
              <a:lnSpc>
                <a:spcPct val="150000"/>
              </a:lnSpc>
            </a:pPr>
            <a:r>
              <a:rPr lang="ar-SA" sz="5400" b="1" dirty="0" smtClean="0"/>
              <a:t>غافرًا كل الخطايا شافيًا مَنْ فيه داء</a:t>
            </a:r>
          </a:p>
          <a:p>
            <a:pPr algn="ctr" rtl="1">
              <a:lnSpc>
                <a:spcPct val="150000"/>
              </a:lnSpc>
            </a:pPr>
            <a:r>
              <a:rPr lang="ar-SA" sz="5400" b="1" dirty="0" smtClean="0"/>
              <a:t>رافعًا كل البلايا دافعًا عنك الشقاء</a:t>
            </a:r>
          </a:p>
          <a:p>
            <a:pPr algn="ctr">
              <a:lnSpc>
                <a:spcPct val="150000"/>
              </a:lnSpc>
            </a:pPr>
            <a:r>
              <a:rPr lang="ar-SA" sz="5400" b="1" dirty="0" smtClean="0"/>
              <a:t/>
            </a:r>
            <a:br>
              <a:rPr lang="ar-SA" sz="5400" b="1" dirty="0" smtClean="0"/>
            </a:br>
            <a:endParaRPr lang="ar-SA" sz="5400" b="1" dirty="0" smtClean="0"/>
          </a:p>
          <a:p>
            <a:pPr algn="ctr">
              <a:lnSpc>
                <a:spcPct val="150000"/>
              </a:lnSpc>
            </a:pPr>
            <a:r>
              <a:rPr lang="ar-SA" sz="5400" b="1" dirty="0" smtClean="0"/>
              <a:t/>
            </a:r>
            <a:br>
              <a:rPr lang="ar-SA" sz="5400" b="1" dirty="0" smtClean="0"/>
            </a:br>
            <a:endParaRPr lang="ar-EG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620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يزيح الجبال ينادي تعال</a:t>
            </a: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بصوت يهز الضمير</a:t>
            </a: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يشيع السلام ينير الظلام</a:t>
            </a: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فيبصر حتى الضرير</a:t>
            </a:r>
          </a:p>
          <a:p>
            <a:pPr algn="ctr"/>
            <a:r>
              <a:rPr lang="ar-SA" sz="8000" b="1" dirty="0" smtClean="0">
                <a:solidFill>
                  <a:srgbClr val="00582A"/>
                </a:solidFill>
              </a:rPr>
              <a:t/>
            </a:r>
            <a:br>
              <a:rPr lang="ar-SA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152400"/>
            <a:ext cx="9982199" cy="1124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3-</a:t>
            </a:r>
            <a:r>
              <a:rPr lang="ar-SA" sz="6000" b="1" dirty="0" smtClean="0"/>
              <a:t> </a:t>
            </a:r>
            <a:endParaRPr lang="ar-EG" sz="6000" b="1" dirty="0" smtClean="0"/>
          </a:p>
          <a:p>
            <a:pPr algn="ctr" rtl="1">
              <a:lnSpc>
                <a:spcPct val="150000"/>
              </a:lnSpc>
            </a:pPr>
            <a:r>
              <a:rPr lang="ar-SA" sz="6000" b="1" dirty="0" smtClean="0"/>
              <a:t>هل تذوقت سلامًا ونعمت بالفداء</a:t>
            </a:r>
          </a:p>
          <a:p>
            <a:pPr algn="ctr" rtl="1">
              <a:lnSpc>
                <a:spcPct val="150000"/>
              </a:lnSpc>
            </a:pPr>
            <a:r>
              <a:rPr lang="ar-SA" sz="6000" b="1" dirty="0" smtClean="0"/>
              <a:t>من مسيح بدماه علم الدنيا العطاء</a:t>
            </a:r>
          </a:p>
          <a:p>
            <a:pPr algn="ctr" rtl="1">
              <a:lnSpc>
                <a:spcPct val="150000"/>
              </a:lnSpc>
            </a:pPr>
            <a:r>
              <a:rPr lang="ar-SA" sz="6000" b="1" dirty="0" smtClean="0"/>
              <a:t>راضيًا ضحى غناه حتى يغني الفقراء</a:t>
            </a:r>
          </a:p>
          <a:p>
            <a:pPr algn="ctr" rtl="1">
              <a:lnSpc>
                <a:spcPct val="150000"/>
              </a:lnSpc>
            </a:pPr>
            <a:r>
              <a:rPr lang="ar-SA" sz="6000" b="1" dirty="0" smtClean="0"/>
              <a:t>جاء للإنسان نورًا مانحًا له الضياء</a:t>
            </a:r>
          </a:p>
          <a:p>
            <a:pPr algn="ctr" rtl="1">
              <a:lnSpc>
                <a:spcPct val="150000"/>
              </a:lnSpc>
            </a:pPr>
            <a:endParaRPr lang="ar-SA" sz="6000" b="1" dirty="0" smtClean="0"/>
          </a:p>
          <a:p>
            <a:pPr algn="ctr">
              <a:lnSpc>
                <a:spcPct val="150000"/>
              </a:lnSpc>
            </a:pPr>
            <a:r>
              <a:rPr lang="ar-SA" sz="6000" b="1" dirty="0" smtClean="0"/>
              <a:t/>
            </a:r>
            <a:br>
              <a:rPr lang="ar-SA" sz="60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620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يزيح الجبال ينادي تعال</a:t>
            </a: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بصوت يهز الضمير</a:t>
            </a: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يشيع السلام ينير الظلام</a:t>
            </a: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فيبصر حتى الضرير</a:t>
            </a:r>
          </a:p>
          <a:p>
            <a:pPr algn="ctr"/>
            <a:r>
              <a:rPr lang="ar-SA" sz="8000" b="1" dirty="0" smtClean="0">
                <a:solidFill>
                  <a:srgbClr val="00582A"/>
                </a:solidFill>
              </a:rPr>
              <a:t/>
            </a:r>
            <a:br>
              <a:rPr lang="ar-SA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1748</TotalTime>
  <Words>126</Words>
  <Application>Microsoft Office PowerPoint</Application>
  <PresentationFormat>عرض على الشاشة (3:4)‏</PresentationFormat>
  <Paragraphs>40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223</cp:revision>
  <dcterms:created xsi:type="dcterms:W3CDTF">2021-12-07T14:30:00Z</dcterms:created>
  <dcterms:modified xsi:type="dcterms:W3CDTF">2022-05-13T10:01:44Z</dcterms:modified>
</cp:coreProperties>
</file>