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400" r:id="rId9"/>
    <p:sldId id="401" r:id="rId10"/>
    <p:sldId id="402" r:id="rId11"/>
    <p:sldId id="404" r:id="rId12"/>
    <p:sldId id="405" r:id="rId13"/>
    <p:sldId id="406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50" y="-21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هل جئت ربي سيدي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5-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هل ارتعشت سيدي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من </a:t>
            </a:r>
            <a:r>
              <a:rPr lang="ar-EG" sz="8000" b="1" dirty="0" smtClean="0"/>
              <a:t>قسوة الشتاء</a:t>
            </a:r>
            <a:r>
              <a:rPr lang="ar-EG" sz="8000" dirty="0" smtClean="0"/>
              <a:t/>
            </a:r>
            <a:br>
              <a:rPr lang="ar-EG" sz="8000" dirty="0" smtClean="0"/>
            </a:br>
            <a:r>
              <a:rPr lang="ar-EG" sz="8000" b="1" dirty="0" err="1" smtClean="0"/>
              <a:t>وانت</a:t>
            </a:r>
            <a:r>
              <a:rPr lang="ar-EG" sz="8000" b="1" dirty="0" smtClean="0"/>
              <a:t> كم كسوتنا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بالبر </a:t>
            </a:r>
            <a:r>
              <a:rPr lang="ar-EG" sz="8000" b="1" dirty="0" smtClean="0"/>
              <a:t>والعطاء</a:t>
            </a:r>
            <a:r>
              <a:rPr lang="ar-EG" sz="8000" dirty="0" smtClean="0"/>
              <a:t/>
            </a:r>
            <a:br>
              <a:rPr lang="ar-EG" sz="8000" dirty="0" smtClean="0"/>
            </a:br>
            <a:r>
              <a:rPr lang="ar-EG" sz="8000" dirty="0" smtClean="0"/>
              <a:t>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فاقبل مليكي سيدي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طول </a:t>
            </a:r>
            <a:r>
              <a:rPr lang="ar-EG" sz="8000" b="1" dirty="0" smtClean="0">
                <a:solidFill>
                  <a:srgbClr val="00582A"/>
                </a:solidFill>
              </a:rPr>
              <a:t>المدى تعبدي</a:t>
            </a:r>
            <a:r>
              <a:rPr lang="ar-EG" sz="8000" dirty="0" smtClean="0">
                <a:solidFill>
                  <a:srgbClr val="00582A"/>
                </a:solidFill>
              </a:rPr>
              <a:t/>
            </a:r>
            <a:br>
              <a:rPr lang="ar-EG" sz="8000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انت</a:t>
            </a:r>
            <a:r>
              <a:rPr lang="ar-EG" sz="8000" b="1" dirty="0" smtClean="0">
                <a:solidFill>
                  <a:srgbClr val="00582A"/>
                </a:solidFill>
              </a:rPr>
              <a:t> الرفيع السرمدي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في </a:t>
            </a:r>
            <a:r>
              <a:rPr lang="ar-EG" sz="8000" b="1" dirty="0" err="1" smtClean="0">
                <a:solidFill>
                  <a:srgbClr val="00582A"/>
                </a:solidFill>
              </a:rPr>
              <a:t>الارض</a:t>
            </a:r>
            <a:r>
              <a:rPr lang="ar-EG" sz="8000" b="1" dirty="0" smtClean="0">
                <a:solidFill>
                  <a:srgbClr val="00582A"/>
                </a:solidFill>
              </a:rPr>
              <a:t> والسماء</a:t>
            </a:r>
            <a:r>
              <a:rPr lang="ar-EG" sz="8000" dirty="0" smtClean="0">
                <a:solidFill>
                  <a:srgbClr val="00582A"/>
                </a:solidFill>
              </a:rPr>
              <a:t/>
            </a:r>
            <a:br>
              <a:rPr lang="ar-EG" sz="8000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1264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6-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وهل ركعت طفلنا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بالشكر </a:t>
            </a:r>
            <a:r>
              <a:rPr lang="ar-EG" sz="8000" b="1" dirty="0" smtClean="0"/>
              <a:t>والدعاء</a:t>
            </a:r>
            <a:br>
              <a:rPr lang="ar-EG" sz="8000" b="1" dirty="0" smtClean="0"/>
            </a:br>
            <a:r>
              <a:rPr lang="ar-EG" sz="8000" b="1" dirty="0" smtClean="0"/>
              <a:t>وكم قلوب قد </a:t>
            </a:r>
            <a:r>
              <a:rPr lang="ar-EG" sz="8000" b="1" dirty="0" err="1" smtClean="0"/>
              <a:t>اتت</a:t>
            </a:r>
            <a:r>
              <a:rPr lang="ar-EG" sz="8000" b="1" smtClean="0"/>
              <a:t> </a:t>
            </a:r>
            <a:endParaRPr lang="ar-EG" sz="8000" b="1" smtClean="0"/>
          </a:p>
          <a:p>
            <a:pPr algn="ctr" rtl="1"/>
            <a:r>
              <a:rPr lang="ar-EG" sz="8000" b="1" smtClean="0"/>
              <a:t>اليك</a:t>
            </a:r>
            <a:r>
              <a:rPr lang="ar-EG" sz="8000" b="1" dirty="0" smtClean="0"/>
              <a:t> </a:t>
            </a:r>
            <a:r>
              <a:rPr lang="ar-EG" sz="8000" b="1" dirty="0" smtClean="0"/>
              <a:t>بالرجاء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dirty="0" smtClean="0"/>
              <a:t/>
            </a:r>
            <a:br>
              <a:rPr lang="ar-EG" sz="8000" dirty="0" smtClean="0"/>
            </a:br>
            <a:r>
              <a:rPr lang="ar-EG" sz="8000" dirty="0" smtClean="0"/>
              <a:t>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فاقبل مليكي سيدي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طول </a:t>
            </a:r>
            <a:r>
              <a:rPr lang="ar-EG" sz="8000" b="1" dirty="0" smtClean="0">
                <a:solidFill>
                  <a:srgbClr val="00582A"/>
                </a:solidFill>
              </a:rPr>
              <a:t>المدى تعبدي</a:t>
            </a:r>
            <a:r>
              <a:rPr lang="ar-EG" sz="8000" dirty="0" smtClean="0">
                <a:solidFill>
                  <a:srgbClr val="00582A"/>
                </a:solidFill>
              </a:rPr>
              <a:t/>
            </a:r>
            <a:br>
              <a:rPr lang="ar-EG" sz="8000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انت</a:t>
            </a:r>
            <a:r>
              <a:rPr lang="ar-EG" sz="8000" b="1" dirty="0" smtClean="0">
                <a:solidFill>
                  <a:srgbClr val="00582A"/>
                </a:solidFill>
              </a:rPr>
              <a:t> الرفيع السرمدي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في </a:t>
            </a:r>
            <a:r>
              <a:rPr lang="ar-EG" sz="8000" b="1" dirty="0" err="1" smtClean="0">
                <a:solidFill>
                  <a:srgbClr val="00582A"/>
                </a:solidFill>
              </a:rPr>
              <a:t>الارض</a:t>
            </a:r>
            <a:r>
              <a:rPr lang="ar-EG" sz="8000" b="1" dirty="0" smtClean="0">
                <a:solidFill>
                  <a:srgbClr val="00582A"/>
                </a:solidFill>
              </a:rPr>
              <a:t> والسماء</a:t>
            </a:r>
            <a:r>
              <a:rPr lang="ar-EG" sz="8000" dirty="0" smtClean="0">
                <a:solidFill>
                  <a:srgbClr val="00582A"/>
                </a:solidFill>
              </a:rPr>
              <a:t/>
            </a:r>
            <a:br>
              <a:rPr lang="ar-EG" sz="8000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1-</a:t>
            </a:r>
            <a:br>
              <a:rPr lang="ar-EG" sz="8000" b="1" dirty="0" smtClean="0"/>
            </a:br>
            <a:r>
              <a:rPr lang="ar-EG" sz="8000" b="1" dirty="0" smtClean="0"/>
              <a:t>هل جئت ربي سيدي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في </a:t>
            </a:r>
            <a:r>
              <a:rPr lang="ar-EG" sz="8000" b="1" dirty="0" smtClean="0"/>
              <a:t>زمرة </a:t>
            </a:r>
            <a:r>
              <a:rPr lang="ar-EG" sz="8000" b="1" dirty="0" err="1" smtClean="0"/>
              <a:t>الاطفال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وانت</a:t>
            </a:r>
            <a:r>
              <a:rPr lang="ar-EG" sz="8000" b="1" dirty="0" smtClean="0"/>
              <a:t> سيد الورى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 </a:t>
            </a:r>
            <a:r>
              <a:rPr lang="ar-EG" sz="8000" b="1" dirty="0" smtClean="0"/>
              <a:t>ملك الجلال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فاقبل مليكي سيدي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طول </a:t>
            </a:r>
            <a:r>
              <a:rPr lang="ar-EG" sz="8000" b="1" dirty="0" smtClean="0">
                <a:solidFill>
                  <a:srgbClr val="00582A"/>
                </a:solidFill>
              </a:rPr>
              <a:t>المدى تعبدي</a:t>
            </a:r>
            <a:r>
              <a:rPr lang="ar-EG" sz="8000" dirty="0" smtClean="0">
                <a:solidFill>
                  <a:srgbClr val="00582A"/>
                </a:solidFill>
              </a:rPr>
              <a:t/>
            </a:r>
            <a:br>
              <a:rPr lang="ar-EG" sz="8000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انت</a:t>
            </a:r>
            <a:r>
              <a:rPr lang="ar-EG" sz="8000" b="1" dirty="0" smtClean="0">
                <a:solidFill>
                  <a:srgbClr val="00582A"/>
                </a:solidFill>
              </a:rPr>
              <a:t> الرفيع السرمدي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في </a:t>
            </a:r>
            <a:r>
              <a:rPr lang="ar-EG" sz="8000" b="1" dirty="0" err="1" smtClean="0">
                <a:solidFill>
                  <a:srgbClr val="00582A"/>
                </a:solidFill>
              </a:rPr>
              <a:t>الارض</a:t>
            </a:r>
            <a:r>
              <a:rPr lang="ar-EG" sz="8000" b="1" dirty="0" smtClean="0">
                <a:solidFill>
                  <a:srgbClr val="00582A"/>
                </a:solidFill>
              </a:rPr>
              <a:t> والسماء</a:t>
            </a:r>
            <a:r>
              <a:rPr lang="ar-EG" sz="8000" dirty="0" smtClean="0">
                <a:solidFill>
                  <a:srgbClr val="00582A"/>
                </a:solidFill>
              </a:rPr>
              <a:t/>
            </a:r>
            <a:br>
              <a:rPr lang="ar-EG" sz="8000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2-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هل جئت ربي سيدي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في </a:t>
            </a:r>
            <a:r>
              <a:rPr lang="ar-EG" sz="8000" b="1" dirty="0" smtClean="0"/>
              <a:t>لهفة الرضيع</a:t>
            </a:r>
            <a:br>
              <a:rPr lang="ar-EG" sz="8000" b="1" dirty="0" smtClean="0"/>
            </a:br>
            <a:r>
              <a:rPr lang="ar-EG" sz="8000" b="1" dirty="0" smtClean="0"/>
              <a:t>مضحيا بمجدك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وعرشك </a:t>
            </a:r>
            <a:r>
              <a:rPr lang="ar-EG" sz="8000" b="1" dirty="0" smtClean="0"/>
              <a:t>الرفيع</a:t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فاقبل مليكي سيدي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طول </a:t>
            </a:r>
            <a:r>
              <a:rPr lang="ar-EG" sz="8000" b="1" dirty="0" smtClean="0">
                <a:solidFill>
                  <a:srgbClr val="00582A"/>
                </a:solidFill>
              </a:rPr>
              <a:t>المدى تعبدي</a:t>
            </a:r>
            <a:r>
              <a:rPr lang="ar-EG" sz="8000" dirty="0" smtClean="0">
                <a:solidFill>
                  <a:srgbClr val="00582A"/>
                </a:solidFill>
              </a:rPr>
              <a:t/>
            </a:r>
            <a:br>
              <a:rPr lang="ar-EG" sz="8000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انت</a:t>
            </a:r>
            <a:r>
              <a:rPr lang="ar-EG" sz="8000" b="1" dirty="0" smtClean="0">
                <a:solidFill>
                  <a:srgbClr val="00582A"/>
                </a:solidFill>
              </a:rPr>
              <a:t> الرفيع السرمدي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في </a:t>
            </a:r>
            <a:r>
              <a:rPr lang="ar-EG" sz="8000" b="1" dirty="0" err="1" smtClean="0">
                <a:solidFill>
                  <a:srgbClr val="00582A"/>
                </a:solidFill>
              </a:rPr>
              <a:t>الارض</a:t>
            </a:r>
            <a:r>
              <a:rPr lang="ar-EG" sz="8000" b="1" dirty="0" smtClean="0">
                <a:solidFill>
                  <a:srgbClr val="00582A"/>
                </a:solidFill>
              </a:rPr>
              <a:t> والسماء</a:t>
            </a:r>
            <a:r>
              <a:rPr lang="ar-EG" sz="8000" dirty="0" smtClean="0">
                <a:solidFill>
                  <a:srgbClr val="00582A"/>
                </a:solidFill>
              </a:rPr>
              <a:t/>
            </a:r>
            <a:br>
              <a:rPr lang="ar-EG" sz="8000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3-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هل كنت تبكي سيدي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من </a:t>
            </a:r>
            <a:r>
              <a:rPr lang="ar-EG" sz="8000" b="1" dirty="0" smtClean="0"/>
              <a:t>تعب </a:t>
            </a:r>
            <a:r>
              <a:rPr lang="ar-EG" sz="8000" b="1" dirty="0" err="1" smtClean="0"/>
              <a:t>او</a:t>
            </a:r>
            <a:r>
              <a:rPr lang="ar-EG" sz="8000" b="1" dirty="0" smtClean="0"/>
              <a:t> جوع</a:t>
            </a:r>
            <a:r>
              <a:rPr lang="ar-EG" sz="8000" dirty="0" smtClean="0"/>
              <a:t/>
            </a:r>
            <a:br>
              <a:rPr lang="ar-EG" sz="8000" dirty="0" smtClean="0"/>
            </a:br>
            <a:r>
              <a:rPr lang="ar-EG" sz="8000" b="1" dirty="0" smtClean="0"/>
              <a:t>وكم وهبت بالرضا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عزاء </a:t>
            </a:r>
            <a:r>
              <a:rPr lang="ar-EG" sz="8000" b="1" dirty="0" smtClean="0"/>
              <a:t>للجميع</a:t>
            </a:r>
            <a:r>
              <a:rPr lang="ar-EG" sz="8000" dirty="0" smtClean="0"/>
              <a:t/>
            </a:r>
            <a:br>
              <a:rPr lang="ar-EG" sz="8000" dirty="0" smtClean="0"/>
            </a:br>
            <a:r>
              <a:rPr lang="ar-EG" sz="8000" dirty="0" smtClean="0"/>
              <a:t>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فاقبل مليكي سيدي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طول </a:t>
            </a:r>
            <a:r>
              <a:rPr lang="ar-EG" sz="8000" b="1" dirty="0" smtClean="0">
                <a:solidFill>
                  <a:srgbClr val="00582A"/>
                </a:solidFill>
              </a:rPr>
              <a:t>المدى تعبدي</a:t>
            </a:r>
            <a:r>
              <a:rPr lang="ar-EG" sz="8000" dirty="0" smtClean="0">
                <a:solidFill>
                  <a:srgbClr val="00582A"/>
                </a:solidFill>
              </a:rPr>
              <a:t/>
            </a:r>
            <a:br>
              <a:rPr lang="ar-EG" sz="8000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انت</a:t>
            </a:r>
            <a:r>
              <a:rPr lang="ar-EG" sz="8000" b="1" dirty="0" smtClean="0">
                <a:solidFill>
                  <a:srgbClr val="00582A"/>
                </a:solidFill>
              </a:rPr>
              <a:t> الرفيع السرمدي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في </a:t>
            </a:r>
            <a:r>
              <a:rPr lang="ar-EG" sz="8000" b="1" dirty="0" err="1" smtClean="0">
                <a:solidFill>
                  <a:srgbClr val="00582A"/>
                </a:solidFill>
              </a:rPr>
              <a:t>الارض</a:t>
            </a:r>
            <a:r>
              <a:rPr lang="ar-EG" sz="8000" b="1" dirty="0" smtClean="0">
                <a:solidFill>
                  <a:srgbClr val="00582A"/>
                </a:solidFill>
              </a:rPr>
              <a:t> والسماء</a:t>
            </a:r>
            <a:r>
              <a:rPr lang="ar-EG" sz="8000" dirty="0" smtClean="0">
                <a:solidFill>
                  <a:srgbClr val="00582A"/>
                </a:solidFill>
              </a:rPr>
              <a:t/>
            </a:r>
            <a:br>
              <a:rPr lang="ar-EG" sz="8000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4-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هل جئت طفلنا الحبيب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باذرع</a:t>
            </a:r>
            <a:r>
              <a:rPr lang="ar-EG" sz="8000" b="1" dirty="0" smtClean="0"/>
              <a:t> </a:t>
            </a:r>
            <a:r>
              <a:rPr lang="ar-EG" sz="8000" b="1" dirty="0" smtClean="0"/>
              <a:t>العذراء</a:t>
            </a:r>
            <a:r>
              <a:rPr lang="ar-EG" sz="8000" dirty="0" smtClean="0"/>
              <a:t/>
            </a:r>
            <a:br>
              <a:rPr lang="ar-EG" sz="8000" dirty="0" smtClean="0"/>
            </a:br>
            <a:r>
              <a:rPr lang="ar-EG" sz="8000" b="1" dirty="0" err="1" smtClean="0"/>
              <a:t>وانت</a:t>
            </a:r>
            <a:r>
              <a:rPr lang="ar-EG" sz="8000" b="1" dirty="0" smtClean="0"/>
              <a:t> تحمل الورى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بالحب </a:t>
            </a:r>
            <a:r>
              <a:rPr lang="ar-EG" sz="8000" b="1" dirty="0" smtClean="0"/>
              <a:t>والهناء</a:t>
            </a:r>
            <a:r>
              <a:rPr lang="ar-EG" sz="8000" dirty="0" smtClean="0"/>
              <a:t/>
            </a:r>
            <a:br>
              <a:rPr lang="ar-EG" sz="8000" dirty="0" smtClean="0"/>
            </a:br>
            <a:r>
              <a:rPr lang="ar-EG" sz="8000" dirty="0" smtClean="0"/>
              <a:t>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فاقبل مليكي سيدي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طول </a:t>
            </a:r>
            <a:r>
              <a:rPr lang="ar-EG" sz="8000" b="1" dirty="0" smtClean="0">
                <a:solidFill>
                  <a:srgbClr val="00582A"/>
                </a:solidFill>
              </a:rPr>
              <a:t>المدى تعبدي</a:t>
            </a:r>
            <a:r>
              <a:rPr lang="ar-EG" sz="8000" dirty="0" smtClean="0">
                <a:solidFill>
                  <a:srgbClr val="00582A"/>
                </a:solidFill>
              </a:rPr>
              <a:t/>
            </a:r>
            <a:br>
              <a:rPr lang="ar-EG" sz="8000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انت</a:t>
            </a:r>
            <a:r>
              <a:rPr lang="ar-EG" sz="8000" b="1" dirty="0" smtClean="0">
                <a:solidFill>
                  <a:srgbClr val="00582A"/>
                </a:solidFill>
              </a:rPr>
              <a:t> الرفيع السرمدي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في </a:t>
            </a:r>
            <a:r>
              <a:rPr lang="ar-EG" sz="8000" b="1" dirty="0" err="1" smtClean="0">
                <a:solidFill>
                  <a:srgbClr val="00582A"/>
                </a:solidFill>
              </a:rPr>
              <a:t>الارض</a:t>
            </a:r>
            <a:r>
              <a:rPr lang="ar-EG" sz="8000" b="1" dirty="0" smtClean="0">
                <a:solidFill>
                  <a:srgbClr val="00582A"/>
                </a:solidFill>
              </a:rPr>
              <a:t> والسماء</a:t>
            </a:r>
            <a:r>
              <a:rPr lang="ar-EG" sz="8000" dirty="0" smtClean="0">
                <a:solidFill>
                  <a:srgbClr val="00582A"/>
                </a:solidFill>
              </a:rPr>
              <a:t/>
            </a:r>
            <a:br>
              <a:rPr lang="ar-EG" sz="8000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1744</TotalTime>
  <Words>59</Words>
  <Application>Microsoft Office PowerPoint</Application>
  <PresentationFormat>عرض على الشاشة (3:4)‏</PresentationFormat>
  <Paragraphs>45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220</cp:revision>
  <dcterms:created xsi:type="dcterms:W3CDTF">2021-12-07T14:30:00Z</dcterms:created>
  <dcterms:modified xsi:type="dcterms:W3CDTF">2022-05-12T11:00:32Z</dcterms:modified>
</cp:coreProperties>
</file>